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59" r:id="rId3"/>
  </p:sldMasterIdLst>
  <p:notesMasterIdLst>
    <p:notesMasterId r:id="rId44"/>
  </p:notesMasterIdLst>
  <p:handoutMasterIdLst>
    <p:handoutMasterId r:id="rId45"/>
  </p:handoutMasterIdLst>
  <p:sldIdLst>
    <p:sldId id="293" r:id="rId4"/>
    <p:sldId id="333" r:id="rId5"/>
    <p:sldId id="336" r:id="rId6"/>
    <p:sldId id="334" r:id="rId7"/>
    <p:sldId id="366" r:id="rId8"/>
    <p:sldId id="368" r:id="rId9"/>
    <p:sldId id="280" r:id="rId10"/>
    <p:sldId id="329" r:id="rId11"/>
    <p:sldId id="330" r:id="rId12"/>
    <p:sldId id="295" r:id="rId13"/>
    <p:sldId id="297" r:id="rId14"/>
    <p:sldId id="298" r:id="rId15"/>
    <p:sldId id="296" r:id="rId16"/>
    <p:sldId id="294" r:id="rId17"/>
    <p:sldId id="325" r:id="rId18"/>
    <p:sldId id="317" r:id="rId19"/>
    <p:sldId id="305" r:id="rId20"/>
    <p:sldId id="307" r:id="rId21"/>
    <p:sldId id="306" r:id="rId22"/>
    <p:sldId id="309" r:id="rId23"/>
    <p:sldId id="308" r:id="rId24"/>
    <p:sldId id="311" r:id="rId25"/>
    <p:sldId id="312" r:id="rId26"/>
    <p:sldId id="314" r:id="rId27"/>
    <p:sldId id="315" r:id="rId28"/>
    <p:sldId id="313" r:id="rId29"/>
    <p:sldId id="310" r:id="rId30"/>
    <p:sldId id="316" r:id="rId31"/>
    <p:sldId id="318" r:id="rId32"/>
    <p:sldId id="320" r:id="rId33"/>
    <p:sldId id="321" r:id="rId34"/>
    <p:sldId id="323" r:id="rId35"/>
    <p:sldId id="339" r:id="rId36"/>
    <p:sldId id="326" r:id="rId37"/>
    <p:sldId id="328" r:id="rId38"/>
    <p:sldId id="299" r:id="rId39"/>
    <p:sldId id="303" r:id="rId40"/>
    <p:sldId id="322" r:id="rId41"/>
    <p:sldId id="369" r:id="rId42"/>
    <p:sldId id="33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&amp; Intro" id="{E2C66C1C-3EEE-43E5-B59C-C378D79FE164}">
          <p14:sldIdLst>
            <p14:sldId id="293"/>
            <p14:sldId id="333"/>
            <p14:sldId id="336"/>
            <p14:sldId id="334"/>
            <p14:sldId id="366"/>
            <p14:sldId id="368"/>
            <p14:sldId id="280"/>
            <p14:sldId id="329"/>
            <p14:sldId id="330"/>
            <p14:sldId id="295"/>
            <p14:sldId id="297"/>
            <p14:sldId id="298"/>
            <p14:sldId id="296"/>
            <p14:sldId id="294"/>
            <p14:sldId id="325"/>
            <p14:sldId id="317"/>
            <p14:sldId id="305"/>
            <p14:sldId id="307"/>
            <p14:sldId id="306"/>
            <p14:sldId id="309"/>
            <p14:sldId id="308"/>
            <p14:sldId id="311"/>
            <p14:sldId id="312"/>
            <p14:sldId id="314"/>
            <p14:sldId id="315"/>
            <p14:sldId id="313"/>
            <p14:sldId id="310"/>
            <p14:sldId id="316"/>
            <p14:sldId id="318"/>
            <p14:sldId id="320"/>
            <p14:sldId id="321"/>
            <p14:sldId id="323"/>
            <p14:sldId id="339"/>
            <p14:sldId id="326"/>
            <p14:sldId id="328"/>
            <p14:sldId id="299"/>
            <p14:sldId id="303"/>
            <p14:sldId id="322"/>
            <p14:sldId id="369"/>
            <p14:sldId id="338"/>
          </p14:sldIdLst>
        </p14:section>
        <p14:section name="Company" id="{98AF1960-CC3B-41E3-AA63-05A63DA38507}">
          <p14:sldIdLst/>
        </p14:section>
        <p14:section name="Who We are" id="{290FC345-F985-45C8-BC8C-BA08E7A738DE}">
          <p14:sldIdLst/>
        </p14:section>
        <p14:section name="Closing" id="{59B1F11E-FD20-4CD6-964A-F5090F07932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3"/>
    <a:srgbClr val="B45827"/>
    <a:srgbClr val="C86C38"/>
    <a:srgbClr val="9A4E23"/>
    <a:srgbClr val="806A50"/>
    <a:srgbClr val="A84F25"/>
    <a:srgbClr val="ECA452"/>
    <a:srgbClr val="FCCE9C"/>
    <a:srgbClr val="545554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9" autoAdjust="0"/>
    <p:restoredTop sz="95288" autoAdjust="0"/>
  </p:normalViewPr>
  <p:slideViewPr>
    <p:cSldViewPr snapToGrid="0" showGuides="1">
      <p:cViewPr varScale="1">
        <p:scale>
          <a:sx n="110" d="100"/>
          <a:sy n="110" d="100"/>
        </p:scale>
        <p:origin x="456" y="120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37BD-6E09-4967-8B82-8C1A3491B51F}" type="datetimeFigureOut">
              <a:rPr lang="en-ID" smtClean="0"/>
              <a:pPr/>
              <a:t>15/02/2019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D8FE-69CC-4D23-837E-DB569CF0996E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905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76F08-9E38-490B-BBE0-078305C2860C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D6E79-D4B4-49C7-A945-8FFD918CC4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63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09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Факультативный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597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712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427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74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676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724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320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605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229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3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423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02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08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05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430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8637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1455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65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524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2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6263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2473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56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17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056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217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8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00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88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24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9359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9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2" r:id="rId6"/>
    <p:sldLayoutId id="2147483658" r:id="rId7"/>
    <p:sldLayoutId id="2147483653" r:id="rId8"/>
    <p:sldLayoutId id="2147483654" r:id="rId9"/>
    <p:sldLayoutId id="214748365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1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1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10" Type="http://schemas.openxmlformats.org/officeDocument/2006/relationships/image" Target="../media/image90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microsoft.com/office/2007/relationships/hdphoto" Target="../media/hdphoto1.wdp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image" Target="../media/image11.emf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7" y="952500"/>
            <a:ext cx="5751551" cy="590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4100" y="3070860"/>
            <a:ext cx="5654040" cy="201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Готовим к </a:t>
            </a:r>
            <a:r>
              <a:rPr lang="en-US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 будущему!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578340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327" y="853440"/>
            <a:ext cx="117597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358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9">
            <a:extLst>
              <a:ext uri="{FF2B5EF4-FFF2-40B4-BE49-F238E27FC236}">
                <a16:creationId xmlns:a16="http://schemas.microsoft.com/office/drawing/2014/main" id="{786DEF16-9AFB-4F78-9A08-C78DA4D074E8}"/>
              </a:ext>
            </a:extLst>
          </p:cNvPr>
          <p:cNvSpPr>
            <a:spLocks/>
          </p:cNvSpPr>
          <p:nvPr/>
        </p:nvSpPr>
        <p:spPr bwMode="auto">
          <a:xfrm>
            <a:off x="5350321" y="979343"/>
            <a:ext cx="5116286" cy="5529812"/>
          </a:xfrm>
          <a:custGeom>
            <a:avLst/>
            <a:gdLst>
              <a:gd name="T0" fmla="*/ 1096 w 2112"/>
              <a:gd name="T1" fmla="*/ 208 h 2168"/>
              <a:gd name="T2" fmla="*/ 440 w 2112"/>
              <a:gd name="T3" fmla="*/ 352 h 2168"/>
              <a:gd name="T4" fmla="*/ 200 w 2112"/>
              <a:gd name="T5" fmla="*/ 920 h 2168"/>
              <a:gd name="T6" fmla="*/ 248 w 2112"/>
              <a:gd name="T7" fmla="*/ 1336 h 2168"/>
              <a:gd name="T8" fmla="*/ 312 w 2112"/>
              <a:gd name="T9" fmla="*/ 1504 h 2168"/>
              <a:gd name="T10" fmla="*/ 512 w 2112"/>
              <a:gd name="T11" fmla="*/ 1912 h 2168"/>
              <a:gd name="T12" fmla="*/ 1256 w 2112"/>
              <a:gd name="T13" fmla="*/ 1968 h 2168"/>
              <a:gd name="T14" fmla="*/ 1672 w 2112"/>
              <a:gd name="T15" fmla="*/ 1736 h 2168"/>
              <a:gd name="T16" fmla="*/ 2040 w 2112"/>
              <a:gd name="T17" fmla="*/ 1240 h 2168"/>
              <a:gd name="T18" fmla="*/ 1992 w 2112"/>
              <a:gd name="T19" fmla="*/ 728 h 2168"/>
              <a:gd name="T20" fmla="*/ 1888 w 2112"/>
              <a:gd name="T21" fmla="*/ 184 h 2168"/>
              <a:gd name="T22" fmla="*/ 1096 w 2112"/>
              <a:gd name="T23" fmla="*/ 208 h 2168"/>
              <a:gd name="connsiteX0" fmla="*/ 4723 w 9256"/>
              <a:gd name="connsiteY0" fmla="*/ 556 h 9298"/>
              <a:gd name="connsiteX1" fmla="*/ 1617 w 9256"/>
              <a:gd name="connsiteY1" fmla="*/ 1221 h 9298"/>
              <a:gd name="connsiteX2" fmla="*/ 481 w 9256"/>
              <a:gd name="connsiteY2" fmla="*/ 3841 h 9298"/>
              <a:gd name="connsiteX3" fmla="*/ 708 w 9256"/>
              <a:gd name="connsiteY3" fmla="*/ 5759 h 9298"/>
              <a:gd name="connsiteX4" fmla="*/ 1011 w 9256"/>
              <a:gd name="connsiteY4" fmla="*/ 6534 h 9298"/>
              <a:gd name="connsiteX5" fmla="*/ 1958 w 9256"/>
              <a:gd name="connsiteY5" fmla="*/ 8416 h 9298"/>
              <a:gd name="connsiteX6" fmla="*/ 5481 w 9256"/>
              <a:gd name="connsiteY6" fmla="*/ 8674 h 9298"/>
              <a:gd name="connsiteX7" fmla="*/ 7451 w 9256"/>
              <a:gd name="connsiteY7" fmla="*/ 7604 h 9298"/>
              <a:gd name="connsiteX8" fmla="*/ 9193 w 9256"/>
              <a:gd name="connsiteY8" fmla="*/ 5317 h 9298"/>
              <a:gd name="connsiteX9" fmla="*/ 8966 w 9256"/>
              <a:gd name="connsiteY9" fmla="*/ 2955 h 9298"/>
              <a:gd name="connsiteX10" fmla="*/ 8473 w 9256"/>
              <a:gd name="connsiteY10" fmla="*/ 446 h 9298"/>
              <a:gd name="connsiteX11" fmla="*/ 4723 w 9256"/>
              <a:gd name="connsiteY11" fmla="*/ 556 h 9298"/>
              <a:gd name="connsiteX0" fmla="*/ 5102 w 9999"/>
              <a:gd name="connsiteY0" fmla="*/ 598 h 10000"/>
              <a:gd name="connsiteX1" fmla="*/ 1746 w 9999"/>
              <a:gd name="connsiteY1" fmla="*/ 1313 h 10000"/>
              <a:gd name="connsiteX2" fmla="*/ 519 w 9999"/>
              <a:gd name="connsiteY2" fmla="*/ 4131 h 10000"/>
              <a:gd name="connsiteX3" fmla="*/ 764 w 9999"/>
              <a:gd name="connsiteY3" fmla="*/ 6194 h 10000"/>
              <a:gd name="connsiteX4" fmla="*/ 2114 w 9999"/>
              <a:gd name="connsiteY4" fmla="*/ 9051 h 10000"/>
              <a:gd name="connsiteX5" fmla="*/ 5921 w 9999"/>
              <a:gd name="connsiteY5" fmla="*/ 9329 h 10000"/>
              <a:gd name="connsiteX6" fmla="*/ 8049 w 9999"/>
              <a:gd name="connsiteY6" fmla="*/ 8178 h 10000"/>
              <a:gd name="connsiteX7" fmla="*/ 9931 w 9999"/>
              <a:gd name="connsiteY7" fmla="*/ 5718 h 10000"/>
              <a:gd name="connsiteX8" fmla="*/ 9686 w 9999"/>
              <a:gd name="connsiteY8" fmla="*/ 3178 h 10000"/>
              <a:gd name="connsiteX9" fmla="*/ 9153 w 9999"/>
              <a:gd name="connsiteY9" fmla="*/ 480 h 10000"/>
              <a:gd name="connsiteX10" fmla="*/ 5102 w 9999"/>
              <a:gd name="connsiteY10" fmla="*/ 598 h 10000"/>
              <a:gd name="connsiteX0" fmla="*/ 5103 w 10000"/>
              <a:gd name="connsiteY0" fmla="*/ 598 h 10000"/>
              <a:gd name="connsiteX1" fmla="*/ 1746 w 10000"/>
              <a:gd name="connsiteY1" fmla="*/ 1313 h 10000"/>
              <a:gd name="connsiteX2" fmla="*/ 519 w 10000"/>
              <a:gd name="connsiteY2" fmla="*/ 4131 h 10000"/>
              <a:gd name="connsiteX3" fmla="*/ 764 w 10000"/>
              <a:gd name="connsiteY3" fmla="*/ 6194 h 10000"/>
              <a:gd name="connsiteX4" fmla="*/ 2114 w 10000"/>
              <a:gd name="connsiteY4" fmla="*/ 9051 h 10000"/>
              <a:gd name="connsiteX5" fmla="*/ 5922 w 10000"/>
              <a:gd name="connsiteY5" fmla="*/ 9329 h 10000"/>
              <a:gd name="connsiteX6" fmla="*/ 8050 w 10000"/>
              <a:gd name="connsiteY6" fmla="*/ 8178 h 10000"/>
              <a:gd name="connsiteX7" fmla="*/ 9932 w 10000"/>
              <a:gd name="connsiteY7" fmla="*/ 5718 h 10000"/>
              <a:gd name="connsiteX8" fmla="*/ 9687 w 10000"/>
              <a:gd name="connsiteY8" fmla="*/ 3178 h 10000"/>
              <a:gd name="connsiteX9" fmla="*/ 9154 w 10000"/>
              <a:gd name="connsiteY9" fmla="*/ 480 h 10000"/>
              <a:gd name="connsiteX10" fmla="*/ 5103 w 10000"/>
              <a:gd name="connsiteY10" fmla="*/ 59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5103" y="598"/>
                </a:moveTo>
                <a:cubicBezTo>
                  <a:pt x="5103" y="598"/>
                  <a:pt x="3465" y="1511"/>
                  <a:pt x="1746" y="1313"/>
                </a:cubicBezTo>
                <a:cubicBezTo>
                  <a:pt x="27" y="1114"/>
                  <a:pt x="-504" y="2345"/>
                  <a:pt x="519" y="4131"/>
                </a:cubicBezTo>
                <a:cubicBezTo>
                  <a:pt x="1542" y="5916"/>
                  <a:pt x="-86" y="5121"/>
                  <a:pt x="764" y="6194"/>
                </a:cubicBezTo>
                <a:cubicBezTo>
                  <a:pt x="1614" y="7267"/>
                  <a:pt x="1664" y="8099"/>
                  <a:pt x="2114" y="9051"/>
                </a:cubicBezTo>
                <a:cubicBezTo>
                  <a:pt x="2483" y="10202"/>
                  <a:pt x="4815" y="10322"/>
                  <a:pt x="5922" y="9329"/>
                </a:cubicBezTo>
                <a:cubicBezTo>
                  <a:pt x="7027" y="8337"/>
                  <a:pt x="6986" y="8377"/>
                  <a:pt x="8050" y="8178"/>
                </a:cubicBezTo>
                <a:cubicBezTo>
                  <a:pt x="9114" y="7980"/>
                  <a:pt x="10300" y="7623"/>
                  <a:pt x="9932" y="5718"/>
                </a:cubicBezTo>
                <a:cubicBezTo>
                  <a:pt x="9564" y="3813"/>
                  <a:pt x="9605" y="3813"/>
                  <a:pt x="9687" y="3178"/>
                </a:cubicBezTo>
                <a:cubicBezTo>
                  <a:pt x="9769" y="2544"/>
                  <a:pt x="10218" y="1392"/>
                  <a:pt x="9154" y="480"/>
                </a:cubicBezTo>
                <a:cubicBezTo>
                  <a:pt x="8091" y="-433"/>
                  <a:pt x="6045" y="162"/>
                  <a:pt x="5103" y="59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65" y="226257"/>
            <a:ext cx="8297089" cy="6011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3767" y="2170322"/>
            <a:ext cx="50305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b="1" dirty="0">
                <a:solidFill>
                  <a:srgbClr val="0070C0"/>
                </a:solidFill>
                <a:latin typeface="Ubuntu" panose="020B0504030602030204" pitchFamily="34" charset="0"/>
              </a:rPr>
              <a:t>Чего хотят </a:t>
            </a:r>
            <a:endParaRPr lang="en-US" sz="66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6600" b="1" dirty="0">
                <a:solidFill>
                  <a:srgbClr val="0070C0"/>
                </a:solidFill>
                <a:latin typeface="Ubuntu" panose="020B0504030602030204" pitchFamily="34" charset="0"/>
              </a:rPr>
              <a:t>наши дети?</a:t>
            </a:r>
            <a:endParaRPr lang="en-ID" sz="66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131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2348807" y="492965"/>
            <a:ext cx="7646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latin typeface="Ubuntu" panose="020B0504030602030204" pitchFamily="34" charset="0"/>
              </a:rPr>
              <a:t>Детские тренды 2018</a:t>
            </a:r>
            <a:endParaRPr lang="en-ID" sz="5400" b="1" dirty="0">
              <a:latin typeface="Ubuntu" panose="020B050403060203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130762" y="4794209"/>
            <a:ext cx="170912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Мультипликация</a:t>
            </a: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698460" y="4794209"/>
            <a:ext cx="206178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Компьютерные игры</a:t>
            </a: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014427" y="4794209"/>
            <a:ext cx="90441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Блогинг</a:t>
            </a: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9270812" y="4794209"/>
            <a:ext cx="1866217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Мессенджеры </a:t>
            </a: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ru-RU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и социальные сети</a:t>
            </a: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grpSp>
        <p:nvGrpSpPr>
          <p:cNvPr id="161" name="Group 6"/>
          <p:cNvGrpSpPr/>
          <p:nvPr/>
        </p:nvGrpSpPr>
        <p:grpSpPr>
          <a:xfrm>
            <a:off x="5867573" y="1789926"/>
            <a:ext cx="609111" cy="91929"/>
            <a:chOff x="8921264" y="5631744"/>
            <a:chExt cx="870714" cy="131411"/>
          </a:xfrm>
        </p:grpSpPr>
        <p:sp>
          <p:nvSpPr>
            <p:cNvPr id="162" name="Oval 7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63" name="Oval 8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64" name="Oval 9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baseline="-25000" dirty="0"/>
            </a:p>
          </p:txBody>
        </p:sp>
        <p:sp>
          <p:nvSpPr>
            <p:cNvPr id="165" name="Oval 10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66" name="Oval 11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4" name="Рисунок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6" r="21426"/>
          <a:stretch>
            <a:fillRect/>
          </a:stretch>
        </p:blipFill>
        <p:spPr>
          <a:xfrm>
            <a:off x="1033463" y="2478024"/>
            <a:ext cx="2032000" cy="2222500"/>
          </a:xfrm>
          <a:prstGeom prst="rect">
            <a:avLst/>
          </a:prstGeom>
        </p:spPr>
      </p:pic>
      <p:pic>
        <p:nvPicPr>
          <p:cNvPr id="186" name="Рисунок 1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r="24286"/>
          <a:stretch>
            <a:fillRect/>
          </a:stretch>
        </p:blipFill>
        <p:spPr>
          <a:xfrm>
            <a:off x="3712750" y="2476858"/>
            <a:ext cx="2033203" cy="2223666"/>
          </a:xfrm>
          <a:prstGeom prst="rect">
            <a:avLst/>
          </a:prstGeom>
        </p:spPr>
      </p:pic>
      <p:pic>
        <p:nvPicPr>
          <p:cNvPr id="187" name="Рисунок 1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19500"/>
          <a:stretch>
            <a:fillRect/>
          </a:stretch>
        </p:blipFill>
        <p:spPr>
          <a:xfrm>
            <a:off x="6546850" y="2478024"/>
            <a:ext cx="2033588" cy="2222500"/>
          </a:xfrm>
          <a:prstGeom prst="rect">
            <a:avLst/>
          </a:prstGeom>
        </p:spPr>
      </p:pic>
      <p:pic>
        <p:nvPicPr>
          <p:cNvPr id="188" name="Рисунок 1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1" r="23551"/>
          <a:stretch>
            <a:fillRect/>
          </a:stretch>
        </p:blipFill>
        <p:spPr>
          <a:xfrm>
            <a:off x="9192846" y="2480941"/>
            <a:ext cx="2033203" cy="2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257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5" grpId="0"/>
      <p:bldP spid="127" grpId="0"/>
      <p:bldP spid="1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9" b="-4792"/>
          <a:stretch/>
        </p:blipFill>
        <p:spPr>
          <a:xfrm>
            <a:off x="0" y="0"/>
            <a:ext cx="12192000" cy="6535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7562" y="3267907"/>
            <a:ext cx="8530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rgbClr val="0070C0"/>
                </a:solidFill>
                <a:latin typeface="Ubuntu" panose="020B0504030602030204" pitchFamily="34" charset="0"/>
              </a:rPr>
              <a:t>Поколение </a:t>
            </a:r>
            <a:r>
              <a:rPr lang="en-US" sz="8000" b="1" dirty="0">
                <a:solidFill>
                  <a:srgbClr val="0070C0"/>
                </a:solidFill>
                <a:latin typeface="Ubuntu" panose="020B0504030602030204" pitchFamily="34" charset="0"/>
              </a:rPr>
              <a:t>Z</a:t>
            </a:r>
            <a:endParaRPr lang="ru-RU" sz="8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0306" y="4795700"/>
            <a:ext cx="2721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Они всегда онлайн: 86% в течение дня</a:t>
            </a:r>
          </a:p>
          <a:p>
            <a:r>
              <a:rPr lang="ru-RU" dirty="0"/>
              <a:t>постоянно пользуются смартфоном.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33931" y="4797501"/>
            <a:ext cx="2721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84% выполняют несколько задач</a:t>
            </a:r>
          </a:p>
          <a:p>
            <a:r>
              <a:rPr lang="ru-RU" dirty="0"/>
              <a:t>на смартфоне одновременно.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52969" y="4795693"/>
            <a:ext cx="2721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52% используют </a:t>
            </a:r>
            <a:r>
              <a:rPr lang="ru-RU" dirty="0" err="1"/>
              <a:t>YouTube</a:t>
            </a:r>
            <a:r>
              <a:rPr lang="ru-RU" dirty="0"/>
              <a:t> или социальные сети для учебы.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59240" y="4657194"/>
            <a:ext cx="2721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66% говорят, что технологии обеспечивают для</a:t>
            </a:r>
          </a:p>
          <a:p>
            <a:r>
              <a:rPr lang="ru-RU" dirty="0"/>
              <a:t>них бесконечные возможности.</a:t>
            </a:r>
          </a:p>
        </p:txBody>
      </p:sp>
    </p:spTree>
    <p:extLst>
      <p:ext uri="{BB962C8B-B14F-4D97-AF65-F5344CB8AC3E}">
        <p14:creationId xmlns:p14="http://schemas.microsoft.com/office/powerpoint/2010/main" val="23501831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443" y="0"/>
            <a:ext cx="969855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181" y="612844"/>
            <a:ext cx="47548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0" b="1" dirty="0">
                <a:solidFill>
                  <a:srgbClr val="0070C0"/>
                </a:solidFill>
                <a:latin typeface="Ubuntu" panose="020B0504030602030204" pitchFamily="34" charset="0"/>
              </a:rPr>
              <a:t>ОПА</a:t>
            </a:r>
            <a:endParaRPr lang="en-US" sz="120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en-US" sz="12000" b="1" dirty="0">
                <a:solidFill>
                  <a:srgbClr val="0070C0"/>
                </a:solidFill>
                <a:latin typeface="Ubuntu" panose="020B0504030602030204" pitchFamily="34" charset="0"/>
              </a:rPr>
              <a:t>C</a:t>
            </a:r>
            <a:r>
              <a:rPr lang="ru-RU" sz="12000" b="1" dirty="0">
                <a:solidFill>
                  <a:srgbClr val="0070C0"/>
                </a:solidFill>
                <a:latin typeface="Ubuntu" panose="020B0504030602030204" pitchFamily="34" charset="0"/>
              </a:rPr>
              <a:t>НО</a:t>
            </a:r>
            <a:endParaRPr lang="en-US" sz="120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12000" b="1" dirty="0">
                <a:solidFill>
                  <a:srgbClr val="0070C0"/>
                </a:solidFill>
                <a:latin typeface="Ubuntu" panose="020B0504030602030204" pitchFamily="34" charset="0"/>
              </a:rPr>
              <a:t>СТЬ</a:t>
            </a:r>
            <a:r>
              <a:rPr lang="en-US" sz="12000" b="1" dirty="0">
                <a:solidFill>
                  <a:srgbClr val="0070C0"/>
                </a:solidFill>
                <a:latin typeface="Ubuntu" panose="020B0504030602030204" pitchFamily="34" charset="0"/>
              </a:rPr>
              <a:t>!</a:t>
            </a:r>
            <a:endParaRPr lang="ru-RU" sz="12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82" y="65578"/>
            <a:ext cx="9605818" cy="679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7"/>
          <p:cNvGrpSpPr/>
          <p:nvPr/>
        </p:nvGrpSpPr>
        <p:grpSpPr>
          <a:xfrm>
            <a:off x="5851091" y="123824"/>
            <a:ext cx="6146757" cy="6011787"/>
            <a:chOff x="3477443" y="1581445"/>
            <a:chExt cx="5340857" cy="5223583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3" name="Freeform 12"/>
            <p:cNvSpPr>
              <a:spLocks noEditPoints="1"/>
            </p:cNvSpPr>
            <p:nvPr/>
          </p:nvSpPr>
          <p:spPr bwMode="auto">
            <a:xfrm>
              <a:off x="5139038" y="4209633"/>
              <a:ext cx="381773" cy="381773"/>
            </a:xfrm>
            <a:custGeom>
              <a:avLst/>
              <a:gdLst>
                <a:gd name="T0" fmla="*/ 5 w 68"/>
                <a:gd name="T1" fmla="*/ 0 h 68"/>
                <a:gd name="T2" fmla="*/ 0 w 68"/>
                <a:gd name="T3" fmla="*/ 58 h 68"/>
                <a:gd name="T4" fmla="*/ 7 w 68"/>
                <a:gd name="T5" fmla="*/ 64 h 68"/>
                <a:gd name="T6" fmla="*/ 8 w 68"/>
                <a:gd name="T7" fmla="*/ 68 h 68"/>
                <a:gd name="T8" fmla="*/ 13 w 68"/>
                <a:gd name="T9" fmla="*/ 67 h 68"/>
                <a:gd name="T10" fmla="*/ 54 w 68"/>
                <a:gd name="T11" fmla="*/ 64 h 68"/>
                <a:gd name="T12" fmla="*/ 55 w 68"/>
                <a:gd name="T13" fmla="*/ 68 h 68"/>
                <a:gd name="T14" fmla="*/ 61 w 68"/>
                <a:gd name="T15" fmla="*/ 67 h 68"/>
                <a:gd name="T16" fmla="*/ 62 w 68"/>
                <a:gd name="T17" fmla="*/ 64 h 68"/>
                <a:gd name="T18" fmla="*/ 68 w 68"/>
                <a:gd name="T19" fmla="*/ 6 h 68"/>
                <a:gd name="T20" fmla="*/ 65 w 68"/>
                <a:gd name="T21" fmla="*/ 58 h 68"/>
                <a:gd name="T22" fmla="*/ 60 w 68"/>
                <a:gd name="T23" fmla="*/ 61 h 68"/>
                <a:gd name="T24" fmla="*/ 12 w 68"/>
                <a:gd name="T25" fmla="*/ 61 h 68"/>
                <a:gd name="T26" fmla="*/ 5 w 68"/>
                <a:gd name="T27" fmla="*/ 61 h 68"/>
                <a:gd name="T28" fmla="*/ 3 w 68"/>
                <a:gd name="T29" fmla="*/ 6 h 68"/>
                <a:gd name="T30" fmla="*/ 62 w 68"/>
                <a:gd name="T31" fmla="*/ 3 h 68"/>
                <a:gd name="T32" fmla="*/ 65 w 68"/>
                <a:gd name="T33" fmla="*/ 58 h 68"/>
                <a:gd name="T34" fmla="*/ 7 w 68"/>
                <a:gd name="T35" fmla="*/ 5 h 68"/>
                <a:gd name="T36" fmla="*/ 5 w 68"/>
                <a:gd name="T37" fmla="*/ 13 h 68"/>
                <a:gd name="T38" fmla="*/ 3 w 68"/>
                <a:gd name="T39" fmla="*/ 14 h 68"/>
                <a:gd name="T40" fmla="*/ 4 w 68"/>
                <a:gd name="T41" fmla="*/ 23 h 68"/>
                <a:gd name="T42" fmla="*/ 5 w 68"/>
                <a:gd name="T43" fmla="*/ 41 h 68"/>
                <a:gd name="T44" fmla="*/ 3 w 68"/>
                <a:gd name="T45" fmla="*/ 42 h 68"/>
                <a:gd name="T46" fmla="*/ 4 w 68"/>
                <a:gd name="T47" fmla="*/ 51 h 68"/>
                <a:gd name="T48" fmla="*/ 5 w 68"/>
                <a:gd name="T49" fmla="*/ 57 h 68"/>
                <a:gd name="T50" fmla="*/ 61 w 68"/>
                <a:gd name="T51" fmla="*/ 59 h 68"/>
                <a:gd name="T52" fmla="*/ 63 w 68"/>
                <a:gd name="T53" fmla="*/ 8 h 68"/>
                <a:gd name="T54" fmla="*/ 61 w 68"/>
                <a:gd name="T55" fmla="*/ 57 h 68"/>
                <a:gd name="T56" fmla="*/ 7 w 68"/>
                <a:gd name="T57" fmla="*/ 57 h 68"/>
                <a:gd name="T58" fmla="*/ 7 w 68"/>
                <a:gd name="T59" fmla="*/ 51 h 68"/>
                <a:gd name="T60" fmla="*/ 8 w 68"/>
                <a:gd name="T61" fmla="*/ 42 h 68"/>
                <a:gd name="T62" fmla="*/ 7 w 68"/>
                <a:gd name="T63" fmla="*/ 41 h 68"/>
                <a:gd name="T64" fmla="*/ 7 w 68"/>
                <a:gd name="T65" fmla="*/ 23 h 68"/>
                <a:gd name="T66" fmla="*/ 8 w 68"/>
                <a:gd name="T67" fmla="*/ 14 h 68"/>
                <a:gd name="T68" fmla="*/ 7 w 68"/>
                <a:gd name="T69" fmla="*/ 13 h 68"/>
                <a:gd name="T70" fmla="*/ 61 w 68"/>
                <a:gd name="T71" fmla="*/ 8 h 68"/>
                <a:gd name="T72" fmla="*/ 34 w 68"/>
                <a:gd name="T73" fmla="*/ 46 h 68"/>
                <a:gd name="T74" fmla="*/ 34 w 68"/>
                <a:gd name="T75" fmla="*/ 18 h 68"/>
                <a:gd name="T76" fmla="*/ 34 w 68"/>
                <a:gd name="T77" fmla="*/ 46 h 68"/>
                <a:gd name="T78" fmla="*/ 46 w 68"/>
                <a:gd name="T79" fmla="*/ 32 h 68"/>
                <a:gd name="T80" fmla="*/ 22 w 68"/>
                <a:gd name="T81" fmla="*/ 32 h 68"/>
                <a:gd name="T82" fmla="*/ 34 w 68"/>
                <a:gd name="T83" fmla="*/ 41 h 68"/>
                <a:gd name="T84" fmla="*/ 45 w 68"/>
                <a:gd name="T85" fmla="*/ 35 h 68"/>
                <a:gd name="T86" fmla="*/ 46 w 68"/>
                <a:gd name="T87" fmla="*/ 31 h 68"/>
                <a:gd name="T88" fmla="*/ 43 w 68"/>
                <a:gd name="T89" fmla="*/ 30 h 68"/>
                <a:gd name="T90" fmla="*/ 24 w 68"/>
                <a:gd name="T91" fmla="*/ 32 h 68"/>
                <a:gd name="T92" fmla="*/ 34 w 68"/>
                <a:gd name="T93" fmla="*/ 25 h 68"/>
                <a:gd name="T94" fmla="*/ 34 w 68"/>
                <a:gd name="T95" fmla="*/ 39 h 68"/>
                <a:gd name="T96" fmla="*/ 34 w 68"/>
                <a:gd name="T97" fmla="*/ 25 h 68"/>
                <a:gd name="T98" fmla="*/ 53 w 68"/>
                <a:gd name="T99" fmla="*/ 49 h 68"/>
                <a:gd name="T100" fmla="*/ 54 w 68"/>
                <a:gd name="T101" fmla="*/ 44 h 68"/>
                <a:gd name="T102" fmla="*/ 56 w 68"/>
                <a:gd name="T103" fmla="*/ 18 h 68"/>
                <a:gd name="T104" fmla="*/ 50 w 68"/>
                <a:gd name="T105" fmla="*/ 18 h 68"/>
                <a:gd name="T106" fmla="*/ 52 w 68"/>
                <a:gd name="T107" fmla="*/ 44 h 68"/>
                <a:gd name="T108" fmla="*/ 53 w 68"/>
                <a:gd name="T109" fmla="*/ 47 h 68"/>
                <a:gd name="T110" fmla="*/ 53 w 68"/>
                <a:gd name="T111" fmla="*/ 46 h 68"/>
                <a:gd name="T112" fmla="*/ 53 w 68"/>
                <a:gd name="T113" fmla="*/ 47 h 68"/>
                <a:gd name="T114" fmla="*/ 54 w 68"/>
                <a:gd name="T115" fmla="*/ 18 h 68"/>
                <a:gd name="T116" fmla="*/ 52 w 68"/>
                <a:gd name="T117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" h="68">
                  <a:moveTo>
                    <a:pt x="6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2" y="64"/>
                    <a:pt x="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7" y="68"/>
                    <a:pt x="7" y="68"/>
                    <a:pt x="8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7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4" y="68"/>
                    <a:pt x="54" y="68"/>
                    <a:pt x="55" y="68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0" y="68"/>
                    <a:pt x="61" y="68"/>
                    <a:pt x="61" y="67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5" y="64"/>
                    <a:pt x="68" y="61"/>
                    <a:pt x="68" y="58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3"/>
                    <a:pt x="65" y="0"/>
                    <a:pt x="62" y="0"/>
                  </a:cubicBezTo>
                  <a:close/>
                  <a:moveTo>
                    <a:pt x="65" y="58"/>
                  </a:moveTo>
                  <a:cubicBezTo>
                    <a:pt x="65" y="60"/>
                    <a:pt x="64" y="61"/>
                    <a:pt x="62" y="61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61"/>
                    <a:pt x="3" y="60"/>
                    <a:pt x="3" y="5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3"/>
                    <a:pt x="5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4" y="3"/>
                    <a:pt x="65" y="4"/>
                    <a:pt x="65" y="6"/>
                  </a:cubicBezTo>
                  <a:lnTo>
                    <a:pt x="65" y="58"/>
                  </a:lnTo>
                  <a:close/>
                  <a:moveTo>
                    <a:pt x="61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5" y="6"/>
                    <a:pt x="5" y="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3" y="41"/>
                    <a:pt x="3" y="41"/>
                    <a:pt x="3" y="42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1"/>
                    <a:pt x="3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8"/>
                    <a:pt x="6" y="59"/>
                    <a:pt x="7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2" y="59"/>
                    <a:pt x="63" y="58"/>
                    <a:pt x="63" y="5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6"/>
                    <a:pt x="62" y="5"/>
                    <a:pt x="61" y="5"/>
                  </a:cubicBezTo>
                  <a:close/>
                  <a:moveTo>
                    <a:pt x="61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1"/>
                    <a:pt x="8" y="51"/>
                    <a:pt x="8" y="50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1"/>
                    <a:pt x="8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1" y="8"/>
                    <a:pt x="61" y="8"/>
                    <a:pt x="61" y="8"/>
                  </a:cubicBezTo>
                  <a:lnTo>
                    <a:pt x="61" y="57"/>
                  </a:lnTo>
                  <a:close/>
                  <a:moveTo>
                    <a:pt x="34" y="46"/>
                  </a:moveTo>
                  <a:cubicBezTo>
                    <a:pt x="42" y="46"/>
                    <a:pt x="48" y="40"/>
                    <a:pt x="48" y="32"/>
                  </a:cubicBezTo>
                  <a:cubicBezTo>
                    <a:pt x="48" y="24"/>
                    <a:pt x="42" y="18"/>
                    <a:pt x="34" y="18"/>
                  </a:cubicBezTo>
                  <a:cubicBezTo>
                    <a:pt x="26" y="18"/>
                    <a:pt x="20" y="24"/>
                    <a:pt x="20" y="32"/>
                  </a:cubicBezTo>
                  <a:cubicBezTo>
                    <a:pt x="20" y="40"/>
                    <a:pt x="26" y="46"/>
                    <a:pt x="34" y="46"/>
                  </a:cubicBezTo>
                  <a:close/>
                  <a:moveTo>
                    <a:pt x="34" y="20"/>
                  </a:moveTo>
                  <a:cubicBezTo>
                    <a:pt x="40" y="20"/>
                    <a:pt x="46" y="25"/>
                    <a:pt x="46" y="32"/>
                  </a:cubicBezTo>
                  <a:cubicBezTo>
                    <a:pt x="46" y="39"/>
                    <a:pt x="40" y="44"/>
                    <a:pt x="34" y="44"/>
                  </a:cubicBezTo>
                  <a:cubicBezTo>
                    <a:pt x="27" y="44"/>
                    <a:pt x="22" y="39"/>
                    <a:pt x="22" y="32"/>
                  </a:cubicBezTo>
                  <a:cubicBezTo>
                    <a:pt x="22" y="25"/>
                    <a:pt x="27" y="20"/>
                    <a:pt x="34" y="20"/>
                  </a:cubicBezTo>
                  <a:close/>
                  <a:moveTo>
                    <a:pt x="34" y="41"/>
                  </a:moveTo>
                  <a:cubicBezTo>
                    <a:pt x="38" y="41"/>
                    <a:pt x="41" y="39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6" y="34"/>
                    <a:pt x="46" y="34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5" y="30"/>
                    <a:pt x="45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2" y="26"/>
                    <a:pt x="38" y="23"/>
                    <a:pt x="34" y="23"/>
                  </a:cubicBezTo>
                  <a:cubicBezTo>
                    <a:pt x="29" y="23"/>
                    <a:pt x="24" y="27"/>
                    <a:pt x="24" y="32"/>
                  </a:cubicBezTo>
                  <a:cubicBezTo>
                    <a:pt x="24" y="37"/>
                    <a:pt x="29" y="41"/>
                    <a:pt x="34" y="41"/>
                  </a:cubicBezTo>
                  <a:close/>
                  <a:moveTo>
                    <a:pt x="34" y="25"/>
                  </a:moveTo>
                  <a:cubicBezTo>
                    <a:pt x="38" y="25"/>
                    <a:pt x="41" y="28"/>
                    <a:pt x="41" y="32"/>
                  </a:cubicBezTo>
                  <a:cubicBezTo>
                    <a:pt x="41" y="36"/>
                    <a:pt x="38" y="39"/>
                    <a:pt x="34" y="39"/>
                  </a:cubicBezTo>
                  <a:cubicBezTo>
                    <a:pt x="30" y="39"/>
                    <a:pt x="26" y="36"/>
                    <a:pt x="26" y="32"/>
                  </a:cubicBezTo>
                  <a:cubicBezTo>
                    <a:pt x="26" y="28"/>
                    <a:pt x="30" y="25"/>
                    <a:pt x="34" y="25"/>
                  </a:cubicBezTo>
                  <a:close/>
                  <a:moveTo>
                    <a:pt x="50" y="47"/>
                  </a:moveTo>
                  <a:cubicBezTo>
                    <a:pt x="50" y="48"/>
                    <a:pt x="52" y="49"/>
                    <a:pt x="53" y="49"/>
                  </a:cubicBezTo>
                  <a:cubicBezTo>
                    <a:pt x="55" y="49"/>
                    <a:pt x="56" y="48"/>
                    <a:pt x="56" y="47"/>
                  </a:cubicBezTo>
                  <a:cubicBezTo>
                    <a:pt x="56" y="45"/>
                    <a:pt x="55" y="44"/>
                    <a:pt x="54" y="44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6" y="19"/>
                    <a:pt x="56" y="18"/>
                  </a:cubicBezTo>
                  <a:cubicBezTo>
                    <a:pt x="56" y="16"/>
                    <a:pt x="55" y="15"/>
                    <a:pt x="53" y="15"/>
                  </a:cubicBezTo>
                  <a:cubicBezTo>
                    <a:pt x="52" y="15"/>
                    <a:pt x="50" y="16"/>
                    <a:pt x="50" y="18"/>
                  </a:cubicBezTo>
                  <a:cubicBezTo>
                    <a:pt x="50" y="19"/>
                    <a:pt x="51" y="20"/>
                    <a:pt x="52" y="2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44"/>
                    <a:pt x="50" y="45"/>
                    <a:pt x="50" y="47"/>
                  </a:cubicBezTo>
                  <a:close/>
                  <a:moveTo>
                    <a:pt x="53" y="47"/>
                  </a:moveTo>
                  <a:cubicBezTo>
                    <a:pt x="53" y="47"/>
                    <a:pt x="52" y="47"/>
                    <a:pt x="52" y="47"/>
                  </a:cubicBezTo>
                  <a:cubicBezTo>
                    <a:pt x="52" y="46"/>
                    <a:pt x="53" y="46"/>
                    <a:pt x="53" y="46"/>
                  </a:cubicBezTo>
                  <a:cubicBezTo>
                    <a:pt x="54" y="46"/>
                    <a:pt x="54" y="46"/>
                    <a:pt x="54" y="47"/>
                  </a:cubicBezTo>
                  <a:cubicBezTo>
                    <a:pt x="54" y="47"/>
                    <a:pt x="54" y="47"/>
                    <a:pt x="53" y="47"/>
                  </a:cubicBezTo>
                  <a:close/>
                  <a:moveTo>
                    <a:pt x="53" y="17"/>
                  </a:moveTo>
                  <a:cubicBezTo>
                    <a:pt x="54" y="17"/>
                    <a:pt x="54" y="17"/>
                    <a:pt x="54" y="18"/>
                  </a:cubicBezTo>
                  <a:cubicBezTo>
                    <a:pt x="54" y="18"/>
                    <a:pt x="54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3" y="17"/>
                    <a:pt x="5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" name="Freeform 14"/>
            <p:cNvSpPr>
              <a:spLocks noEditPoints="1"/>
            </p:cNvSpPr>
            <p:nvPr/>
          </p:nvSpPr>
          <p:spPr bwMode="auto">
            <a:xfrm>
              <a:off x="6050011" y="4549116"/>
              <a:ext cx="256239" cy="298946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" name="Freeform 18"/>
            <p:cNvSpPr>
              <a:spLocks noEditPoints="1"/>
            </p:cNvSpPr>
            <p:nvPr/>
          </p:nvSpPr>
          <p:spPr bwMode="auto">
            <a:xfrm>
              <a:off x="6004814" y="3783726"/>
              <a:ext cx="432891" cy="408571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" name="Freeform 24"/>
            <p:cNvSpPr>
              <a:spLocks noEditPoints="1"/>
            </p:cNvSpPr>
            <p:nvPr/>
          </p:nvSpPr>
          <p:spPr bwMode="auto">
            <a:xfrm>
              <a:off x="5748718" y="4268009"/>
              <a:ext cx="380570" cy="401423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5682599" y="2135440"/>
              <a:ext cx="387490" cy="38749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" name="Freeform 37"/>
            <p:cNvSpPr>
              <a:spLocks noEditPoints="1"/>
            </p:cNvSpPr>
            <p:nvPr/>
          </p:nvSpPr>
          <p:spPr bwMode="auto">
            <a:xfrm>
              <a:off x="6795112" y="2542410"/>
              <a:ext cx="225912" cy="225914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" name="Freeform 41"/>
            <p:cNvSpPr>
              <a:spLocks noEditPoints="1"/>
            </p:cNvSpPr>
            <p:nvPr/>
          </p:nvSpPr>
          <p:spPr bwMode="auto">
            <a:xfrm>
              <a:off x="5456606" y="5253251"/>
              <a:ext cx="477196" cy="461290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" name="Freeform 18"/>
            <p:cNvSpPr>
              <a:spLocks noEditPoints="1"/>
            </p:cNvSpPr>
            <p:nvPr/>
          </p:nvSpPr>
          <p:spPr bwMode="auto">
            <a:xfrm>
              <a:off x="3817235" y="2826580"/>
              <a:ext cx="337707" cy="318734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41483" y="2742922"/>
              <a:ext cx="365791" cy="365791"/>
            </a:xfrm>
            <a:custGeom>
              <a:avLst/>
              <a:gdLst>
                <a:gd name="T0" fmla="*/ 0 w 66"/>
                <a:gd name="T1" fmla="*/ 33 h 66"/>
                <a:gd name="T2" fmla="*/ 66 w 66"/>
                <a:gd name="T3" fmla="*/ 33 h 66"/>
                <a:gd name="T4" fmla="*/ 50 w 66"/>
                <a:gd name="T5" fmla="*/ 32 h 66"/>
                <a:gd name="T6" fmla="*/ 63 w 66"/>
                <a:gd name="T7" fmla="*/ 32 h 66"/>
                <a:gd name="T8" fmla="*/ 48 w 66"/>
                <a:gd name="T9" fmla="*/ 32 h 66"/>
                <a:gd name="T10" fmla="*/ 34 w 66"/>
                <a:gd name="T11" fmla="*/ 18 h 66"/>
                <a:gd name="T12" fmla="*/ 48 w 66"/>
                <a:gd name="T13" fmla="*/ 32 h 66"/>
                <a:gd name="T14" fmla="*/ 34 w 66"/>
                <a:gd name="T15" fmla="*/ 3 h 66"/>
                <a:gd name="T16" fmla="*/ 34 w 66"/>
                <a:gd name="T17" fmla="*/ 16 h 66"/>
                <a:gd name="T18" fmla="*/ 20 w 66"/>
                <a:gd name="T19" fmla="*/ 18 h 66"/>
                <a:gd name="T20" fmla="*/ 32 w 66"/>
                <a:gd name="T21" fmla="*/ 16 h 66"/>
                <a:gd name="T22" fmla="*/ 32 w 66"/>
                <a:gd name="T23" fmla="*/ 32 h 66"/>
                <a:gd name="T24" fmla="*/ 19 w 66"/>
                <a:gd name="T25" fmla="*/ 20 h 66"/>
                <a:gd name="T26" fmla="*/ 16 w 66"/>
                <a:gd name="T27" fmla="*/ 32 h 66"/>
                <a:gd name="T28" fmla="*/ 17 w 66"/>
                <a:gd name="T29" fmla="*/ 21 h 66"/>
                <a:gd name="T30" fmla="*/ 16 w 66"/>
                <a:gd name="T31" fmla="*/ 34 h 66"/>
                <a:gd name="T32" fmla="*/ 3 w 66"/>
                <a:gd name="T33" fmla="*/ 34 h 66"/>
                <a:gd name="T34" fmla="*/ 18 w 66"/>
                <a:gd name="T35" fmla="*/ 34 h 66"/>
                <a:gd name="T36" fmla="*/ 32 w 66"/>
                <a:gd name="T37" fmla="*/ 48 h 66"/>
                <a:gd name="T38" fmla="*/ 18 w 66"/>
                <a:gd name="T39" fmla="*/ 34 h 66"/>
                <a:gd name="T40" fmla="*/ 32 w 66"/>
                <a:gd name="T41" fmla="*/ 63 h 66"/>
                <a:gd name="T42" fmla="*/ 32 w 66"/>
                <a:gd name="T43" fmla="*/ 50 h 66"/>
                <a:gd name="T44" fmla="*/ 46 w 66"/>
                <a:gd name="T45" fmla="*/ 49 h 66"/>
                <a:gd name="T46" fmla="*/ 34 w 66"/>
                <a:gd name="T47" fmla="*/ 50 h 66"/>
                <a:gd name="T48" fmla="*/ 34 w 66"/>
                <a:gd name="T49" fmla="*/ 34 h 66"/>
                <a:gd name="T50" fmla="*/ 46 w 66"/>
                <a:gd name="T51" fmla="*/ 47 h 66"/>
                <a:gd name="T52" fmla="*/ 50 w 66"/>
                <a:gd name="T53" fmla="*/ 34 h 66"/>
                <a:gd name="T54" fmla="*/ 48 w 66"/>
                <a:gd name="T55" fmla="*/ 46 h 66"/>
                <a:gd name="T56" fmla="*/ 48 w 66"/>
                <a:gd name="T57" fmla="*/ 18 h 66"/>
                <a:gd name="T58" fmla="*/ 62 w 66"/>
                <a:gd name="T59" fmla="*/ 26 h 66"/>
                <a:gd name="T60" fmla="*/ 18 w 66"/>
                <a:gd name="T61" fmla="*/ 18 h 66"/>
                <a:gd name="T62" fmla="*/ 26 w 66"/>
                <a:gd name="T63" fmla="*/ 4 h 66"/>
                <a:gd name="T64" fmla="*/ 18 w 66"/>
                <a:gd name="T65" fmla="*/ 48 h 66"/>
                <a:gd name="T66" fmla="*/ 4 w 66"/>
                <a:gd name="T67" fmla="*/ 40 h 66"/>
                <a:gd name="T68" fmla="*/ 48 w 66"/>
                <a:gd name="T69" fmla="*/ 48 h 66"/>
                <a:gd name="T70" fmla="*/ 40 w 66"/>
                <a:gd name="T71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  <a:moveTo>
                    <a:pt x="50" y="32"/>
                  </a:moveTo>
                  <a:cubicBezTo>
                    <a:pt x="50" y="28"/>
                    <a:pt x="49" y="24"/>
                    <a:pt x="48" y="21"/>
                  </a:cubicBezTo>
                  <a:cubicBezTo>
                    <a:pt x="56" y="23"/>
                    <a:pt x="62" y="27"/>
                    <a:pt x="63" y="32"/>
                  </a:cubicBezTo>
                  <a:lnTo>
                    <a:pt x="50" y="32"/>
                  </a:lnTo>
                  <a:close/>
                  <a:moveTo>
                    <a:pt x="48" y="32"/>
                  </a:moveTo>
                  <a:cubicBezTo>
                    <a:pt x="34" y="32"/>
                    <a:pt x="34" y="32"/>
                    <a:pt x="34" y="32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8" y="18"/>
                    <a:pt x="42" y="19"/>
                    <a:pt x="46" y="20"/>
                  </a:cubicBezTo>
                  <a:cubicBezTo>
                    <a:pt x="47" y="24"/>
                    <a:pt x="48" y="28"/>
                    <a:pt x="48" y="32"/>
                  </a:cubicBezTo>
                  <a:close/>
                  <a:moveTo>
                    <a:pt x="34" y="16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9" y="4"/>
                    <a:pt x="43" y="10"/>
                    <a:pt x="46" y="18"/>
                  </a:cubicBezTo>
                  <a:cubicBezTo>
                    <a:pt x="42" y="17"/>
                    <a:pt x="38" y="16"/>
                    <a:pt x="34" y="16"/>
                  </a:cubicBezTo>
                  <a:close/>
                  <a:moveTo>
                    <a:pt x="32" y="16"/>
                  </a:moveTo>
                  <a:cubicBezTo>
                    <a:pt x="28" y="16"/>
                    <a:pt x="24" y="17"/>
                    <a:pt x="20" y="18"/>
                  </a:cubicBezTo>
                  <a:cubicBezTo>
                    <a:pt x="22" y="10"/>
                    <a:pt x="27" y="4"/>
                    <a:pt x="32" y="3"/>
                  </a:cubicBezTo>
                  <a:lnTo>
                    <a:pt x="32" y="16"/>
                  </a:lnTo>
                  <a:close/>
                  <a:moveTo>
                    <a:pt x="32" y="18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8"/>
                    <a:pt x="18" y="24"/>
                    <a:pt x="19" y="20"/>
                  </a:cubicBezTo>
                  <a:cubicBezTo>
                    <a:pt x="23" y="19"/>
                    <a:pt x="27" y="18"/>
                    <a:pt x="32" y="18"/>
                  </a:cubicBezTo>
                  <a:close/>
                  <a:moveTo>
                    <a:pt x="16" y="32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4" y="27"/>
                    <a:pt x="9" y="23"/>
                    <a:pt x="17" y="21"/>
                  </a:cubicBezTo>
                  <a:cubicBezTo>
                    <a:pt x="16" y="24"/>
                    <a:pt x="16" y="28"/>
                    <a:pt x="16" y="32"/>
                  </a:cubicBezTo>
                  <a:close/>
                  <a:moveTo>
                    <a:pt x="16" y="34"/>
                  </a:moveTo>
                  <a:cubicBezTo>
                    <a:pt x="16" y="38"/>
                    <a:pt x="16" y="42"/>
                    <a:pt x="17" y="46"/>
                  </a:cubicBezTo>
                  <a:cubicBezTo>
                    <a:pt x="9" y="44"/>
                    <a:pt x="4" y="39"/>
                    <a:pt x="3" y="34"/>
                  </a:cubicBezTo>
                  <a:lnTo>
                    <a:pt x="16" y="34"/>
                  </a:lnTo>
                  <a:close/>
                  <a:moveTo>
                    <a:pt x="18" y="34"/>
                  </a:moveTo>
                  <a:cubicBezTo>
                    <a:pt x="32" y="34"/>
                    <a:pt x="32" y="34"/>
                    <a:pt x="32" y="34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7" y="48"/>
                    <a:pt x="23" y="48"/>
                    <a:pt x="19" y="47"/>
                  </a:cubicBezTo>
                  <a:cubicBezTo>
                    <a:pt x="18" y="43"/>
                    <a:pt x="18" y="39"/>
                    <a:pt x="18" y="34"/>
                  </a:cubicBezTo>
                  <a:close/>
                  <a:moveTo>
                    <a:pt x="32" y="50"/>
                  </a:moveTo>
                  <a:cubicBezTo>
                    <a:pt x="32" y="63"/>
                    <a:pt x="32" y="63"/>
                    <a:pt x="32" y="63"/>
                  </a:cubicBezTo>
                  <a:cubicBezTo>
                    <a:pt x="27" y="62"/>
                    <a:pt x="22" y="57"/>
                    <a:pt x="20" y="49"/>
                  </a:cubicBezTo>
                  <a:cubicBezTo>
                    <a:pt x="24" y="50"/>
                    <a:pt x="28" y="50"/>
                    <a:pt x="32" y="50"/>
                  </a:cubicBezTo>
                  <a:close/>
                  <a:moveTo>
                    <a:pt x="34" y="50"/>
                  </a:moveTo>
                  <a:cubicBezTo>
                    <a:pt x="38" y="50"/>
                    <a:pt x="42" y="50"/>
                    <a:pt x="46" y="49"/>
                  </a:cubicBezTo>
                  <a:cubicBezTo>
                    <a:pt x="43" y="57"/>
                    <a:pt x="39" y="62"/>
                    <a:pt x="34" y="63"/>
                  </a:cubicBezTo>
                  <a:lnTo>
                    <a:pt x="34" y="50"/>
                  </a:lnTo>
                  <a:close/>
                  <a:moveTo>
                    <a:pt x="34" y="48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9"/>
                    <a:pt x="47" y="43"/>
                    <a:pt x="46" y="47"/>
                  </a:cubicBezTo>
                  <a:cubicBezTo>
                    <a:pt x="42" y="48"/>
                    <a:pt x="38" y="48"/>
                    <a:pt x="34" y="48"/>
                  </a:cubicBezTo>
                  <a:close/>
                  <a:moveTo>
                    <a:pt x="50" y="34"/>
                  </a:moveTo>
                  <a:cubicBezTo>
                    <a:pt x="63" y="34"/>
                    <a:pt x="63" y="34"/>
                    <a:pt x="63" y="34"/>
                  </a:cubicBezTo>
                  <a:cubicBezTo>
                    <a:pt x="62" y="39"/>
                    <a:pt x="56" y="44"/>
                    <a:pt x="48" y="46"/>
                  </a:cubicBezTo>
                  <a:cubicBezTo>
                    <a:pt x="49" y="42"/>
                    <a:pt x="50" y="38"/>
                    <a:pt x="50" y="34"/>
                  </a:cubicBezTo>
                  <a:close/>
                  <a:moveTo>
                    <a:pt x="48" y="18"/>
                  </a:moveTo>
                  <a:cubicBezTo>
                    <a:pt x="46" y="12"/>
                    <a:pt x="43" y="7"/>
                    <a:pt x="40" y="4"/>
                  </a:cubicBezTo>
                  <a:cubicBezTo>
                    <a:pt x="51" y="7"/>
                    <a:pt x="59" y="15"/>
                    <a:pt x="62" y="26"/>
                  </a:cubicBezTo>
                  <a:cubicBezTo>
                    <a:pt x="59" y="23"/>
                    <a:pt x="54" y="20"/>
                    <a:pt x="48" y="18"/>
                  </a:cubicBezTo>
                  <a:close/>
                  <a:moveTo>
                    <a:pt x="18" y="18"/>
                  </a:moveTo>
                  <a:cubicBezTo>
                    <a:pt x="12" y="20"/>
                    <a:pt x="7" y="23"/>
                    <a:pt x="4" y="26"/>
                  </a:cubicBezTo>
                  <a:cubicBezTo>
                    <a:pt x="6" y="15"/>
                    <a:pt x="15" y="7"/>
                    <a:pt x="26" y="4"/>
                  </a:cubicBezTo>
                  <a:cubicBezTo>
                    <a:pt x="22" y="7"/>
                    <a:pt x="19" y="12"/>
                    <a:pt x="18" y="18"/>
                  </a:cubicBezTo>
                  <a:close/>
                  <a:moveTo>
                    <a:pt x="18" y="48"/>
                  </a:moveTo>
                  <a:cubicBezTo>
                    <a:pt x="19" y="55"/>
                    <a:pt x="22" y="59"/>
                    <a:pt x="26" y="62"/>
                  </a:cubicBezTo>
                  <a:cubicBezTo>
                    <a:pt x="15" y="60"/>
                    <a:pt x="6" y="51"/>
                    <a:pt x="4" y="40"/>
                  </a:cubicBezTo>
                  <a:cubicBezTo>
                    <a:pt x="7" y="44"/>
                    <a:pt x="12" y="47"/>
                    <a:pt x="18" y="48"/>
                  </a:cubicBezTo>
                  <a:close/>
                  <a:moveTo>
                    <a:pt x="48" y="48"/>
                  </a:moveTo>
                  <a:cubicBezTo>
                    <a:pt x="54" y="47"/>
                    <a:pt x="59" y="44"/>
                    <a:pt x="62" y="40"/>
                  </a:cubicBezTo>
                  <a:cubicBezTo>
                    <a:pt x="59" y="51"/>
                    <a:pt x="51" y="60"/>
                    <a:pt x="40" y="62"/>
                  </a:cubicBezTo>
                  <a:cubicBezTo>
                    <a:pt x="43" y="59"/>
                    <a:pt x="46" y="55"/>
                    <a:pt x="48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2" name="Freeform 16"/>
            <p:cNvSpPr>
              <a:spLocks noEditPoints="1"/>
            </p:cNvSpPr>
            <p:nvPr/>
          </p:nvSpPr>
          <p:spPr bwMode="auto">
            <a:xfrm>
              <a:off x="7671100" y="2454616"/>
              <a:ext cx="247650" cy="273050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3" name="Freeform 45"/>
            <p:cNvSpPr>
              <a:spLocks noEditPoints="1"/>
            </p:cNvSpPr>
            <p:nvPr/>
          </p:nvSpPr>
          <p:spPr bwMode="auto">
            <a:xfrm>
              <a:off x="3914747" y="3658620"/>
              <a:ext cx="390902" cy="456051"/>
            </a:xfrm>
            <a:custGeom>
              <a:avLst/>
              <a:gdLst>
                <a:gd name="T0" fmla="*/ 18 w 58"/>
                <a:gd name="T1" fmla="*/ 37 h 68"/>
                <a:gd name="T2" fmla="*/ 17 w 58"/>
                <a:gd name="T3" fmla="*/ 31 h 68"/>
                <a:gd name="T4" fmla="*/ 40 w 58"/>
                <a:gd name="T5" fmla="*/ 16 h 68"/>
                <a:gd name="T6" fmla="*/ 17 w 58"/>
                <a:gd name="T7" fmla="*/ 30 h 68"/>
                <a:gd name="T8" fmla="*/ 44 w 58"/>
                <a:gd name="T9" fmla="*/ 18 h 68"/>
                <a:gd name="T10" fmla="*/ 17 w 58"/>
                <a:gd name="T11" fmla="*/ 23 h 68"/>
                <a:gd name="T12" fmla="*/ 30 w 58"/>
                <a:gd name="T13" fmla="*/ 16 h 68"/>
                <a:gd name="T14" fmla="*/ 14 w 58"/>
                <a:gd name="T15" fmla="*/ 21 h 68"/>
                <a:gd name="T16" fmla="*/ 34 w 58"/>
                <a:gd name="T17" fmla="*/ 66 h 68"/>
                <a:gd name="T18" fmla="*/ 28 w 58"/>
                <a:gd name="T19" fmla="*/ 68 h 68"/>
                <a:gd name="T20" fmla="*/ 20 w 58"/>
                <a:gd name="T21" fmla="*/ 62 h 68"/>
                <a:gd name="T22" fmla="*/ 23 w 58"/>
                <a:gd name="T23" fmla="*/ 50 h 68"/>
                <a:gd name="T24" fmla="*/ 17 w 58"/>
                <a:gd name="T25" fmla="*/ 44 h 68"/>
                <a:gd name="T26" fmla="*/ 40 w 58"/>
                <a:gd name="T27" fmla="*/ 30 h 68"/>
                <a:gd name="T28" fmla="*/ 25 w 58"/>
                <a:gd name="T29" fmla="*/ 41 h 68"/>
                <a:gd name="T30" fmla="*/ 29 w 58"/>
                <a:gd name="T31" fmla="*/ 50 h 68"/>
                <a:gd name="T32" fmla="*/ 40 w 58"/>
                <a:gd name="T33" fmla="*/ 39 h 68"/>
                <a:gd name="T34" fmla="*/ 35 w 58"/>
                <a:gd name="T35" fmla="*/ 50 h 68"/>
                <a:gd name="T36" fmla="*/ 34 w 58"/>
                <a:gd name="T37" fmla="*/ 52 h 68"/>
                <a:gd name="T38" fmla="*/ 33 w 58"/>
                <a:gd name="T39" fmla="*/ 52 h 68"/>
                <a:gd name="T40" fmla="*/ 28 w 58"/>
                <a:gd name="T41" fmla="*/ 52 h 68"/>
                <a:gd name="T42" fmla="*/ 22 w 58"/>
                <a:gd name="T43" fmla="*/ 54 h 68"/>
                <a:gd name="T44" fmla="*/ 25 w 58"/>
                <a:gd name="T45" fmla="*/ 64 h 68"/>
                <a:gd name="T46" fmla="*/ 36 w 58"/>
                <a:gd name="T47" fmla="*/ 62 h 68"/>
                <a:gd name="T48" fmla="*/ 39 w 58"/>
                <a:gd name="T49" fmla="*/ 9 h 68"/>
                <a:gd name="T50" fmla="*/ 41 w 58"/>
                <a:gd name="T51" fmla="*/ 10 h 68"/>
                <a:gd name="T52" fmla="*/ 42 w 58"/>
                <a:gd name="T53" fmla="*/ 4 h 68"/>
                <a:gd name="T54" fmla="*/ 15 w 58"/>
                <a:gd name="T55" fmla="*/ 54 h 68"/>
                <a:gd name="T56" fmla="*/ 19 w 58"/>
                <a:gd name="T57" fmla="*/ 49 h 68"/>
                <a:gd name="T58" fmla="*/ 48 w 58"/>
                <a:gd name="T59" fmla="*/ 19 h 68"/>
                <a:gd name="T60" fmla="*/ 54 w 58"/>
                <a:gd name="T61" fmla="*/ 14 h 68"/>
                <a:gd name="T62" fmla="*/ 47 w 58"/>
                <a:gd name="T63" fmla="*/ 18 h 68"/>
                <a:gd name="T64" fmla="*/ 4 w 58"/>
                <a:gd name="T65" fmla="*/ 42 h 68"/>
                <a:gd name="T66" fmla="*/ 5 w 58"/>
                <a:gd name="T67" fmla="*/ 44 h 68"/>
                <a:gd name="T68" fmla="*/ 9 w 58"/>
                <a:gd name="T69" fmla="*/ 39 h 68"/>
                <a:gd name="T70" fmla="*/ 50 w 58"/>
                <a:gd name="T71" fmla="*/ 29 h 68"/>
                <a:gd name="T72" fmla="*/ 58 w 58"/>
                <a:gd name="T73" fmla="*/ 29 h 68"/>
                <a:gd name="T74" fmla="*/ 7 w 58"/>
                <a:gd name="T75" fmla="*/ 28 h 68"/>
                <a:gd name="T76" fmla="*/ 1 w 58"/>
                <a:gd name="T77" fmla="*/ 30 h 68"/>
                <a:gd name="T78" fmla="*/ 49 w 58"/>
                <a:gd name="T79" fmla="*/ 39 h 68"/>
                <a:gd name="T80" fmla="*/ 53 w 58"/>
                <a:gd name="T81" fmla="*/ 44 h 68"/>
                <a:gd name="T82" fmla="*/ 54 w 58"/>
                <a:gd name="T83" fmla="*/ 42 h 68"/>
                <a:gd name="T84" fmla="*/ 4 w 58"/>
                <a:gd name="T85" fmla="*/ 14 h 68"/>
                <a:gd name="T86" fmla="*/ 10 w 58"/>
                <a:gd name="T87" fmla="*/ 19 h 68"/>
                <a:gd name="T88" fmla="*/ 5 w 58"/>
                <a:gd name="T89" fmla="*/ 14 h 68"/>
                <a:gd name="T90" fmla="*/ 39 w 58"/>
                <a:gd name="T91" fmla="*/ 49 h 68"/>
                <a:gd name="T92" fmla="*/ 44 w 58"/>
                <a:gd name="T93" fmla="*/ 54 h 68"/>
                <a:gd name="T94" fmla="*/ 17 w 58"/>
                <a:gd name="T95" fmla="*/ 10 h 68"/>
                <a:gd name="T96" fmla="*/ 19 w 58"/>
                <a:gd name="T97" fmla="*/ 9 h 68"/>
                <a:gd name="T98" fmla="*/ 14 w 58"/>
                <a:gd name="T99" fmla="*/ 5 h 68"/>
                <a:gd name="T100" fmla="*/ 30 w 58"/>
                <a:gd name="T101" fmla="*/ 7 h 68"/>
                <a:gd name="T102" fmla="*/ 28 w 58"/>
                <a:gd name="T103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8">
                  <a:moveTo>
                    <a:pt x="44" y="25"/>
                  </a:moveTo>
                  <a:cubicBezTo>
                    <a:pt x="44" y="26"/>
                    <a:pt x="42" y="28"/>
                    <a:pt x="41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7" y="37"/>
                    <a:pt x="17" y="37"/>
                  </a:cubicBezTo>
                  <a:cubicBezTo>
                    <a:pt x="15" y="37"/>
                    <a:pt x="14" y="36"/>
                    <a:pt x="14" y="35"/>
                  </a:cubicBezTo>
                  <a:cubicBezTo>
                    <a:pt x="14" y="33"/>
                    <a:pt x="16" y="32"/>
                    <a:pt x="17" y="31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2"/>
                    <a:pt x="44" y="23"/>
                    <a:pt x="44" y="25"/>
                  </a:cubicBezTo>
                  <a:close/>
                  <a:moveTo>
                    <a:pt x="40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6" y="25"/>
                    <a:pt x="14" y="26"/>
                    <a:pt x="14" y="28"/>
                  </a:cubicBezTo>
                  <a:cubicBezTo>
                    <a:pt x="14" y="29"/>
                    <a:pt x="15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1"/>
                    <a:pt x="44" y="19"/>
                    <a:pt x="44" y="18"/>
                  </a:cubicBezTo>
                  <a:cubicBezTo>
                    <a:pt x="44" y="16"/>
                    <a:pt x="42" y="15"/>
                    <a:pt x="40" y="16"/>
                  </a:cubicBezTo>
                  <a:close/>
                  <a:moveTo>
                    <a:pt x="14" y="21"/>
                  </a:moveTo>
                  <a:cubicBezTo>
                    <a:pt x="14" y="22"/>
                    <a:pt x="15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9" y="19"/>
                    <a:pt x="30" y="17"/>
                    <a:pt x="30" y="16"/>
                  </a:cubicBezTo>
                  <a:cubicBezTo>
                    <a:pt x="30" y="14"/>
                    <a:pt x="28" y="13"/>
                    <a:pt x="26" y="1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4" y="19"/>
                    <a:pt x="14" y="21"/>
                  </a:cubicBezTo>
                  <a:close/>
                  <a:moveTo>
                    <a:pt x="38" y="54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38" y="64"/>
                    <a:pt x="36" y="66"/>
                    <a:pt x="34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7"/>
                    <a:pt x="32" y="68"/>
                    <a:pt x="30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2" y="66"/>
                    <a:pt x="20" y="64"/>
                    <a:pt x="20" y="6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2"/>
                    <a:pt x="22" y="51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1" y="44"/>
                    <a:pt x="20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0"/>
                    <a:pt x="16" y="39"/>
                    <a:pt x="17" y="38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9"/>
                    <a:pt x="44" y="30"/>
                    <a:pt x="44" y="32"/>
                  </a:cubicBezTo>
                  <a:cubicBezTo>
                    <a:pt x="44" y="33"/>
                    <a:pt x="42" y="35"/>
                    <a:pt x="41" y="36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3"/>
                    <a:pt x="29" y="46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3"/>
                    <a:pt x="36" y="38"/>
                    <a:pt x="37" y="38"/>
                  </a:cubicBezTo>
                  <a:cubicBezTo>
                    <a:pt x="38" y="37"/>
                    <a:pt x="39" y="38"/>
                    <a:pt x="40" y="39"/>
                  </a:cubicBezTo>
                  <a:cubicBezTo>
                    <a:pt x="41" y="40"/>
                    <a:pt x="41" y="42"/>
                    <a:pt x="39" y="43"/>
                  </a:cubicBezTo>
                  <a:cubicBezTo>
                    <a:pt x="39" y="43"/>
                    <a:pt x="35" y="46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1"/>
                    <a:pt x="38" y="52"/>
                    <a:pt x="38" y="54"/>
                  </a:cubicBezTo>
                  <a:close/>
                  <a:moveTo>
                    <a:pt x="36" y="54"/>
                  </a:moveTo>
                  <a:cubicBezTo>
                    <a:pt x="36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2"/>
                    <a:pt x="22" y="53"/>
                    <a:pt x="22" y="54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3" y="64"/>
                    <a:pt x="24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6" y="63"/>
                    <a:pt x="36" y="62"/>
                  </a:cubicBezTo>
                  <a:lnTo>
                    <a:pt x="36" y="54"/>
                  </a:lnTo>
                  <a:close/>
                  <a:moveTo>
                    <a:pt x="42" y="4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3" y="4"/>
                    <a:pt x="42" y="4"/>
                    <a:pt x="42" y="4"/>
                  </a:cubicBezTo>
                  <a:close/>
                  <a:moveTo>
                    <a:pt x="17" y="48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6" y="54"/>
                    <a:pt x="16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7"/>
                    <a:pt x="18" y="47"/>
                  </a:cubicBezTo>
                  <a:cubicBezTo>
                    <a:pt x="18" y="47"/>
                    <a:pt x="17" y="47"/>
                    <a:pt x="17" y="48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4"/>
                  </a:cubicBezTo>
                  <a:cubicBezTo>
                    <a:pt x="54" y="14"/>
                    <a:pt x="53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7" y="18"/>
                  </a:cubicBezTo>
                  <a:cubicBezTo>
                    <a:pt x="47" y="19"/>
                    <a:pt x="48" y="19"/>
                    <a:pt x="48" y="19"/>
                  </a:cubicBezTo>
                  <a:close/>
                  <a:moveTo>
                    <a:pt x="9" y="39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4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0" y="39"/>
                    <a:pt x="10" y="39"/>
                    <a:pt x="9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7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7" y="40"/>
                  </a:cubicBezTo>
                  <a:cubicBezTo>
                    <a:pt x="47" y="40"/>
                    <a:pt x="47" y="41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4" y="42"/>
                    <a:pt x="54" y="42"/>
                  </a:cubicBezTo>
                  <a:lnTo>
                    <a:pt x="49" y="39"/>
                  </a:ln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1" y="19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lnTo>
                    <a:pt x="5" y="14"/>
                  </a:lnTo>
                  <a:close/>
                  <a:moveTo>
                    <a:pt x="41" y="48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9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3" y="54"/>
                    <a:pt x="43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8"/>
                  </a:lnTo>
                  <a:close/>
                  <a:moveTo>
                    <a:pt x="17" y="10"/>
                  </a:move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8"/>
                    <a:pt x="29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4" name="Freeform 46"/>
            <p:cNvSpPr>
              <a:spLocks noEditPoints="1"/>
            </p:cNvSpPr>
            <p:nvPr/>
          </p:nvSpPr>
          <p:spPr bwMode="auto">
            <a:xfrm>
              <a:off x="6543302" y="3836992"/>
              <a:ext cx="257175" cy="252412"/>
            </a:xfrm>
            <a:custGeom>
              <a:avLst/>
              <a:gdLst>
                <a:gd name="T0" fmla="*/ 12 w 68"/>
                <a:gd name="T1" fmla="*/ 0 h 67"/>
                <a:gd name="T2" fmla="*/ 0 w 68"/>
                <a:gd name="T3" fmla="*/ 56 h 67"/>
                <a:gd name="T4" fmla="*/ 57 w 68"/>
                <a:gd name="T5" fmla="*/ 67 h 67"/>
                <a:gd name="T6" fmla="*/ 68 w 68"/>
                <a:gd name="T7" fmla="*/ 11 h 67"/>
                <a:gd name="T8" fmla="*/ 65 w 68"/>
                <a:gd name="T9" fmla="*/ 11 h 67"/>
                <a:gd name="T10" fmla="*/ 57 w 68"/>
                <a:gd name="T11" fmla="*/ 64 h 67"/>
                <a:gd name="T12" fmla="*/ 3 w 68"/>
                <a:gd name="T13" fmla="*/ 56 h 67"/>
                <a:gd name="T14" fmla="*/ 12 w 68"/>
                <a:gd name="T15" fmla="*/ 3 h 67"/>
                <a:gd name="T16" fmla="*/ 65 w 68"/>
                <a:gd name="T17" fmla="*/ 11 h 67"/>
                <a:gd name="T18" fmla="*/ 12 w 68"/>
                <a:gd name="T19" fmla="*/ 5 h 67"/>
                <a:gd name="T20" fmla="*/ 6 w 68"/>
                <a:gd name="T21" fmla="*/ 56 h 67"/>
                <a:gd name="T22" fmla="*/ 56 w 68"/>
                <a:gd name="T23" fmla="*/ 62 h 67"/>
                <a:gd name="T24" fmla="*/ 63 w 68"/>
                <a:gd name="T25" fmla="*/ 12 h 67"/>
                <a:gd name="T26" fmla="*/ 61 w 68"/>
                <a:gd name="T27" fmla="*/ 12 h 67"/>
                <a:gd name="T28" fmla="*/ 35 w 68"/>
                <a:gd name="T29" fmla="*/ 33 h 67"/>
                <a:gd name="T30" fmla="*/ 56 w 68"/>
                <a:gd name="T31" fmla="*/ 7 h 67"/>
                <a:gd name="T32" fmla="*/ 12 w 68"/>
                <a:gd name="T33" fmla="*/ 7 h 67"/>
                <a:gd name="T34" fmla="*/ 33 w 68"/>
                <a:gd name="T35" fmla="*/ 33 h 67"/>
                <a:gd name="T36" fmla="*/ 8 w 68"/>
                <a:gd name="T37" fmla="*/ 12 h 67"/>
                <a:gd name="T38" fmla="*/ 8 w 68"/>
                <a:gd name="T39" fmla="*/ 56 h 67"/>
                <a:gd name="T40" fmla="*/ 33 w 68"/>
                <a:gd name="T41" fmla="*/ 35 h 67"/>
                <a:gd name="T42" fmla="*/ 12 w 68"/>
                <a:gd name="T43" fmla="*/ 60 h 67"/>
                <a:gd name="T44" fmla="*/ 56 w 68"/>
                <a:gd name="T45" fmla="*/ 60 h 67"/>
                <a:gd name="T46" fmla="*/ 35 w 68"/>
                <a:gd name="T47" fmla="*/ 35 h 67"/>
                <a:gd name="T48" fmla="*/ 61 w 68"/>
                <a:gd name="T49" fmla="*/ 56 h 67"/>
                <a:gd name="T50" fmla="*/ 12 w 68"/>
                <a:gd name="T51" fmla="*/ 20 h 67"/>
                <a:gd name="T52" fmla="*/ 19 w 68"/>
                <a:gd name="T53" fmla="*/ 19 h 67"/>
                <a:gd name="T54" fmla="*/ 20 w 68"/>
                <a:gd name="T55" fmla="*/ 12 h 67"/>
                <a:gd name="T56" fmla="*/ 21 w 68"/>
                <a:gd name="T57" fmla="*/ 19 h 67"/>
                <a:gd name="T58" fmla="*/ 29 w 68"/>
                <a:gd name="T59" fmla="*/ 20 h 67"/>
                <a:gd name="T60" fmla="*/ 21 w 68"/>
                <a:gd name="T61" fmla="*/ 21 h 67"/>
                <a:gd name="T62" fmla="*/ 20 w 68"/>
                <a:gd name="T63" fmla="*/ 28 h 67"/>
                <a:gd name="T64" fmla="*/ 19 w 68"/>
                <a:gd name="T65" fmla="*/ 21 h 67"/>
                <a:gd name="T66" fmla="*/ 12 w 68"/>
                <a:gd name="T67" fmla="*/ 20 h 67"/>
                <a:gd name="T68" fmla="*/ 26 w 68"/>
                <a:gd name="T69" fmla="*/ 53 h 67"/>
                <a:gd name="T70" fmla="*/ 25 w 68"/>
                <a:gd name="T71" fmla="*/ 53 h 67"/>
                <a:gd name="T72" fmla="*/ 16 w 68"/>
                <a:gd name="T73" fmla="*/ 53 h 67"/>
                <a:gd name="T74" fmla="*/ 15 w 68"/>
                <a:gd name="T75" fmla="*/ 53 h 67"/>
                <a:gd name="T76" fmla="*/ 19 w 68"/>
                <a:gd name="T77" fmla="*/ 47 h 67"/>
                <a:gd name="T78" fmla="*/ 15 w 68"/>
                <a:gd name="T79" fmla="*/ 42 h 67"/>
                <a:gd name="T80" fmla="*/ 20 w 68"/>
                <a:gd name="T81" fmla="*/ 46 h 67"/>
                <a:gd name="T82" fmla="*/ 26 w 68"/>
                <a:gd name="T83" fmla="*/ 42 h 67"/>
                <a:gd name="T84" fmla="*/ 22 w 68"/>
                <a:gd name="T85" fmla="*/ 47 h 67"/>
                <a:gd name="T86" fmla="*/ 40 w 68"/>
                <a:gd name="T87" fmla="*/ 19 h 67"/>
                <a:gd name="T88" fmla="*/ 56 w 68"/>
                <a:gd name="T89" fmla="*/ 18 h 67"/>
                <a:gd name="T90" fmla="*/ 56 w 68"/>
                <a:gd name="T91" fmla="*/ 20 h 67"/>
                <a:gd name="T92" fmla="*/ 40 w 68"/>
                <a:gd name="T93" fmla="*/ 19 h 67"/>
                <a:gd name="T94" fmla="*/ 55 w 68"/>
                <a:gd name="T95" fmla="*/ 45 h 67"/>
                <a:gd name="T96" fmla="*/ 40 w 68"/>
                <a:gd name="T97" fmla="*/ 44 h 67"/>
                <a:gd name="T98" fmla="*/ 55 w 68"/>
                <a:gd name="T99" fmla="*/ 43 h 67"/>
                <a:gd name="T100" fmla="*/ 56 w 68"/>
                <a:gd name="T101" fmla="*/ 50 h 67"/>
                <a:gd name="T102" fmla="*/ 41 w 68"/>
                <a:gd name="T103" fmla="*/ 51 h 67"/>
                <a:gd name="T104" fmla="*/ 41 w 68"/>
                <a:gd name="T105" fmla="*/ 49 h 67"/>
                <a:gd name="T106" fmla="*/ 56 w 68"/>
                <a:gd name="T107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5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5" y="67"/>
                    <a:pt x="12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3" y="67"/>
                    <a:pt x="68" y="62"/>
                    <a:pt x="68" y="56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5"/>
                    <a:pt x="63" y="0"/>
                    <a:pt x="57" y="0"/>
                  </a:cubicBezTo>
                  <a:close/>
                  <a:moveTo>
                    <a:pt x="65" y="11"/>
                  </a:moveTo>
                  <a:cubicBezTo>
                    <a:pt x="65" y="56"/>
                    <a:pt x="65" y="56"/>
                    <a:pt x="65" y="56"/>
                  </a:cubicBezTo>
                  <a:cubicBezTo>
                    <a:pt x="65" y="61"/>
                    <a:pt x="61" y="64"/>
                    <a:pt x="5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7" y="64"/>
                    <a:pt x="3" y="61"/>
                    <a:pt x="3" y="5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7" y="3"/>
                    <a:pt x="12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3"/>
                    <a:pt x="65" y="7"/>
                    <a:pt x="65" y="11"/>
                  </a:cubicBezTo>
                  <a:close/>
                  <a:moveTo>
                    <a:pt x="56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9" y="5"/>
                    <a:pt x="6" y="8"/>
                    <a:pt x="6" y="12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9"/>
                    <a:pt x="9" y="62"/>
                    <a:pt x="12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60" y="62"/>
                    <a:pt x="63" y="59"/>
                    <a:pt x="63" y="56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8"/>
                    <a:pt x="60" y="5"/>
                    <a:pt x="56" y="5"/>
                  </a:cubicBezTo>
                  <a:close/>
                  <a:moveTo>
                    <a:pt x="61" y="12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1" y="9"/>
                    <a:pt x="61" y="12"/>
                  </a:cubicBezTo>
                  <a:close/>
                  <a:moveTo>
                    <a:pt x="12" y="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7"/>
                    <a:pt x="12" y="7"/>
                  </a:cubicBezTo>
                  <a:close/>
                  <a:moveTo>
                    <a:pt x="8" y="56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56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8"/>
                    <a:pt x="59" y="60"/>
                    <a:pt x="56" y="60"/>
                  </a:cubicBezTo>
                  <a:close/>
                  <a:moveTo>
                    <a:pt x="12" y="20"/>
                  </a:moveTo>
                  <a:cubicBezTo>
                    <a:pt x="12" y="19"/>
                    <a:pt x="13" y="19"/>
                    <a:pt x="13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9" y="19"/>
                    <a:pt x="29" y="20"/>
                  </a:cubicBezTo>
                  <a:cubicBezTo>
                    <a:pt x="29" y="20"/>
                    <a:pt x="28" y="21"/>
                    <a:pt x="28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8"/>
                    <a:pt x="20" y="28"/>
                  </a:cubicBezTo>
                  <a:cubicBezTo>
                    <a:pt x="20" y="28"/>
                    <a:pt x="19" y="27"/>
                    <a:pt x="19" y="27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2" y="20"/>
                    <a:pt x="12" y="20"/>
                  </a:cubicBezTo>
                  <a:close/>
                  <a:moveTo>
                    <a:pt x="26" y="52"/>
                  </a:moveTo>
                  <a:cubicBezTo>
                    <a:pt x="27" y="52"/>
                    <a:pt x="27" y="53"/>
                    <a:pt x="26" y="53"/>
                  </a:cubicBezTo>
                  <a:cubicBezTo>
                    <a:pt x="26" y="53"/>
                    <a:pt x="26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2"/>
                    <a:pt x="15" y="52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2"/>
                    <a:pt x="15" y="42"/>
                  </a:cubicBezTo>
                  <a:cubicBezTo>
                    <a:pt x="15" y="41"/>
                    <a:pt x="16" y="41"/>
                    <a:pt x="16" y="42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6" y="41"/>
                    <a:pt x="26" y="42"/>
                  </a:cubicBezTo>
                  <a:cubicBezTo>
                    <a:pt x="27" y="42"/>
                    <a:pt x="27" y="43"/>
                    <a:pt x="26" y="43"/>
                  </a:cubicBezTo>
                  <a:cubicBezTo>
                    <a:pt x="22" y="47"/>
                    <a:pt x="22" y="47"/>
                    <a:pt x="22" y="47"/>
                  </a:cubicBezTo>
                  <a:lnTo>
                    <a:pt x="26" y="52"/>
                  </a:lnTo>
                  <a:close/>
                  <a:moveTo>
                    <a:pt x="40" y="19"/>
                  </a:moveTo>
                  <a:cubicBezTo>
                    <a:pt x="40" y="19"/>
                    <a:pt x="41" y="18"/>
                    <a:pt x="41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7" y="19"/>
                    <a:pt x="57" y="19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20"/>
                    <a:pt x="40" y="19"/>
                  </a:cubicBezTo>
                  <a:close/>
                  <a:moveTo>
                    <a:pt x="56" y="44"/>
                  </a:moveTo>
                  <a:cubicBezTo>
                    <a:pt x="56" y="45"/>
                    <a:pt x="56" y="45"/>
                    <a:pt x="55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0" y="45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4"/>
                    <a:pt x="56" y="44"/>
                  </a:cubicBezTo>
                  <a:close/>
                  <a:moveTo>
                    <a:pt x="56" y="50"/>
                  </a:moveTo>
                  <a:cubicBezTo>
                    <a:pt x="56" y="51"/>
                    <a:pt x="56" y="51"/>
                    <a:pt x="55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0" y="51"/>
                    <a:pt x="40" y="50"/>
                  </a:cubicBezTo>
                  <a:cubicBezTo>
                    <a:pt x="40" y="50"/>
                    <a:pt x="41" y="49"/>
                    <a:pt x="41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6" y="50"/>
                    <a:pt x="56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5" name="Freeform 47"/>
            <p:cNvSpPr>
              <a:spLocks noEditPoints="1"/>
            </p:cNvSpPr>
            <p:nvPr/>
          </p:nvSpPr>
          <p:spPr bwMode="auto">
            <a:xfrm>
              <a:off x="5306770" y="2422592"/>
              <a:ext cx="454390" cy="454388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6" name="Freeform 17"/>
            <p:cNvSpPr>
              <a:spLocks noEditPoints="1"/>
            </p:cNvSpPr>
            <p:nvPr/>
          </p:nvSpPr>
          <p:spPr bwMode="auto">
            <a:xfrm>
              <a:off x="6152013" y="1676755"/>
              <a:ext cx="587809" cy="497909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7" name="Freeform 62"/>
            <p:cNvSpPr>
              <a:spLocks noEditPoints="1"/>
            </p:cNvSpPr>
            <p:nvPr/>
          </p:nvSpPr>
          <p:spPr bwMode="auto">
            <a:xfrm>
              <a:off x="5092991" y="1932809"/>
              <a:ext cx="344503" cy="398192"/>
            </a:xfrm>
            <a:custGeom>
              <a:avLst/>
              <a:gdLst>
                <a:gd name="T0" fmla="*/ 54 w 62"/>
                <a:gd name="T1" fmla="*/ 0 h 72"/>
                <a:gd name="T2" fmla="*/ 8 w 62"/>
                <a:gd name="T3" fmla="*/ 0 h 72"/>
                <a:gd name="T4" fmla="*/ 0 w 62"/>
                <a:gd name="T5" fmla="*/ 8 h 72"/>
                <a:gd name="T6" fmla="*/ 0 w 62"/>
                <a:gd name="T7" fmla="*/ 64 h 72"/>
                <a:gd name="T8" fmla="*/ 8 w 62"/>
                <a:gd name="T9" fmla="*/ 72 h 72"/>
                <a:gd name="T10" fmla="*/ 54 w 62"/>
                <a:gd name="T11" fmla="*/ 72 h 72"/>
                <a:gd name="T12" fmla="*/ 62 w 62"/>
                <a:gd name="T13" fmla="*/ 64 h 72"/>
                <a:gd name="T14" fmla="*/ 62 w 62"/>
                <a:gd name="T15" fmla="*/ 8 h 72"/>
                <a:gd name="T16" fmla="*/ 54 w 62"/>
                <a:gd name="T17" fmla="*/ 0 h 72"/>
                <a:gd name="T18" fmla="*/ 8 w 62"/>
                <a:gd name="T19" fmla="*/ 3 h 72"/>
                <a:gd name="T20" fmla="*/ 54 w 62"/>
                <a:gd name="T21" fmla="*/ 3 h 72"/>
                <a:gd name="T22" fmla="*/ 59 w 62"/>
                <a:gd name="T23" fmla="*/ 8 h 72"/>
                <a:gd name="T24" fmla="*/ 59 w 62"/>
                <a:gd name="T25" fmla="*/ 64 h 72"/>
                <a:gd name="T26" fmla="*/ 54 w 62"/>
                <a:gd name="T27" fmla="*/ 69 h 72"/>
                <a:gd name="T28" fmla="*/ 8 w 62"/>
                <a:gd name="T29" fmla="*/ 69 h 72"/>
                <a:gd name="T30" fmla="*/ 3 w 62"/>
                <a:gd name="T31" fmla="*/ 64 h 72"/>
                <a:gd name="T32" fmla="*/ 3 w 62"/>
                <a:gd name="T33" fmla="*/ 8 h 72"/>
                <a:gd name="T34" fmla="*/ 8 w 62"/>
                <a:gd name="T35" fmla="*/ 3 h 72"/>
                <a:gd name="T36" fmla="*/ 7 w 62"/>
                <a:gd name="T37" fmla="*/ 62 h 72"/>
                <a:gd name="T38" fmla="*/ 55 w 62"/>
                <a:gd name="T39" fmla="*/ 62 h 72"/>
                <a:gd name="T40" fmla="*/ 56 w 62"/>
                <a:gd name="T41" fmla="*/ 61 h 72"/>
                <a:gd name="T42" fmla="*/ 56 w 62"/>
                <a:gd name="T43" fmla="*/ 7 h 72"/>
                <a:gd name="T44" fmla="*/ 55 w 62"/>
                <a:gd name="T45" fmla="*/ 6 h 72"/>
                <a:gd name="T46" fmla="*/ 7 w 62"/>
                <a:gd name="T47" fmla="*/ 6 h 72"/>
                <a:gd name="T48" fmla="*/ 6 w 62"/>
                <a:gd name="T49" fmla="*/ 7 h 72"/>
                <a:gd name="T50" fmla="*/ 6 w 62"/>
                <a:gd name="T51" fmla="*/ 61 h 72"/>
                <a:gd name="T52" fmla="*/ 7 w 62"/>
                <a:gd name="T53" fmla="*/ 62 h 72"/>
                <a:gd name="T54" fmla="*/ 8 w 62"/>
                <a:gd name="T55" fmla="*/ 8 h 72"/>
                <a:gd name="T56" fmla="*/ 54 w 62"/>
                <a:gd name="T57" fmla="*/ 8 h 72"/>
                <a:gd name="T58" fmla="*/ 54 w 62"/>
                <a:gd name="T59" fmla="*/ 60 h 72"/>
                <a:gd name="T60" fmla="*/ 8 w 62"/>
                <a:gd name="T61" fmla="*/ 60 h 72"/>
                <a:gd name="T62" fmla="*/ 8 w 62"/>
                <a:gd name="T63" fmla="*/ 8 h 72"/>
                <a:gd name="T64" fmla="*/ 33 w 62"/>
                <a:gd name="T65" fmla="*/ 66 h 72"/>
                <a:gd name="T66" fmla="*/ 31 w 62"/>
                <a:gd name="T67" fmla="*/ 68 h 72"/>
                <a:gd name="T68" fmla="*/ 29 w 62"/>
                <a:gd name="T69" fmla="*/ 66 h 72"/>
                <a:gd name="T70" fmla="*/ 31 w 62"/>
                <a:gd name="T71" fmla="*/ 64 h 72"/>
                <a:gd name="T72" fmla="*/ 33 w 62"/>
                <a:gd name="T73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72">
                  <a:moveTo>
                    <a:pt x="5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8" y="72"/>
                    <a:pt x="62" y="68"/>
                    <a:pt x="62" y="6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3"/>
                    <a:pt x="58" y="0"/>
                    <a:pt x="54" y="0"/>
                  </a:cubicBezTo>
                  <a:close/>
                  <a:moveTo>
                    <a:pt x="8" y="3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9" y="5"/>
                    <a:pt x="59" y="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9" y="67"/>
                    <a:pt x="56" y="69"/>
                    <a:pt x="54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5" y="69"/>
                    <a:pt x="3" y="67"/>
                    <a:pt x="3" y="6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lose/>
                  <a:moveTo>
                    <a:pt x="7" y="62"/>
                  </a:move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6"/>
                    <a:pt x="55" y="6"/>
                    <a:pt x="5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7" y="62"/>
                    <a:pt x="7" y="62"/>
                  </a:cubicBezTo>
                  <a:close/>
                  <a:moveTo>
                    <a:pt x="8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" y="60"/>
                    <a:pt x="8" y="60"/>
                    <a:pt x="8" y="60"/>
                  </a:cubicBezTo>
                  <a:lnTo>
                    <a:pt x="8" y="8"/>
                  </a:lnTo>
                  <a:close/>
                  <a:moveTo>
                    <a:pt x="33" y="66"/>
                  </a:moveTo>
                  <a:cubicBezTo>
                    <a:pt x="33" y="67"/>
                    <a:pt x="32" y="68"/>
                    <a:pt x="31" y="68"/>
                  </a:cubicBezTo>
                  <a:cubicBezTo>
                    <a:pt x="30" y="68"/>
                    <a:pt x="29" y="67"/>
                    <a:pt x="29" y="66"/>
                  </a:cubicBezTo>
                  <a:cubicBezTo>
                    <a:pt x="29" y="65"/>
                    <a:pt x="30" y="64"/>
                    <a:pt x="31" y="64"/>
                  </a:cubicBezTo>
                  <a:cubicBezTo>
                    <a:pt x="32" y="64"/>
                    <a:pt x="33" y="65"/>
                    <a:pt x="33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8" name="Freeform 52"/>
            <p:cNvSpPr>
              <a:spLocks noEditPoints="1"/>
            </p:cNvSpPr>
            <p:nvPr/>
          </p:nvSpPr>
          <p:spPr bwMode="auto">
            <a:xfrm>
              <a:off x="4255025" y="3865833"/>
              <a:ext cx="360381" cy="339058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9" name="Freeform 85"/>
            <p:cNvSpPr>
              <a:spLocks noEditPoints="1"/>
            </p:cNvSpPr>
            <p:nvPr/>
          </p:nvSpPr>
          <p:spPr bwMode="auto">
            <a:xfrm>
              <a:off x="7897415" y="2727666"/>
              <a:ext cx="397387" cy="298627"/>
            </a:xfrm>
            <a:custGeom>
              <a:avLst/>
              <a:gdLst>
                <a:gd name="T0" fmla="*/ 53 w 71"/>
                <a:gd name="T1" fmla="*/ 5 h 51"/>
                <a:gd name="T2" fmla="*/ 0 w 71"/>
                <a:gd name="T3" fmla="*/ 12 h 51"/>
                <a:gd name="T4" fmla="*/ 8 w 71"/>
                <a:gd name="T5" fmla="*/ 33 h 51"/>
                <a:gd name="T6" fmla="*/ 12 w 71"/>
                <a:gd name="T7" fmla="*/ 43 h 51"/>
                <a:gd name="T8" fmla="*/ 46 w 71"/>
                <a:gd name="T9" fmla="*/ 40 h 51"/>
                <a:gd name="T10" fmla="*/ 11 w 71"/>
                <a:gd name="T11" fmla="*/ 35 h 51"/>
                <a:gd name="T12" fmla="*/ 48 w 71"/>
                <a:gd name="T13" fmla="*/ 31 h 51"/>
                <a:gd name="T14" fmla="*/ 56 w 71"/>
                <a:gd name="T15" fmla="*/ 6 h 51"/>
                <a:gd name="T16" fmla="*/ 71 w 71"/>
                <a:gd name="T17" fmla="*/ 2 h 51"/>
                <a:gd name="T18" fmla="*/ 45 w 71"/>
                <a:gd name="T19" fmla="*/ 18 h 51"/>
                <a:gd name="T20" fmla="*/ 49 w 71"/>
                <a:gd name="T21" fmla="*/ 18 h 51"/>
                <a:gd name="T22" fmla="*/ 45 w 71"/>
                <a:gd name="T23" fmla="*/ 20 h 51"/>
                <a:gd name="T24" fmla="*/ 9 w 71"/>
                <a:gd name="T25" fmla="*/ 30 h 51"/>
                <a:gd name="T26" fmla="*/ 12 w 71"/>
                <a:gd name="T27" fmla="*/ 32 h 51"/>
                <a:gd name="T28" fmla="*/ 28 w 71"/>
                <a:gd name="T29" fmla="*/ 18 h 51"/>
                <a:gd name="T30" fmla="*/ 35 w 71"/>
                <a:gd name="T31" fmla="*/ 18 h 51"/>
                <a:gd name="T32" fmla="*/ 43 w 71"/>
                <a:gd name="T33" fmla="*/ 18 h 51"/>
                <a:gd name="T34" fmla="*/ 28 w 71"/>
                <a:gd name="T35" fmla="*/ 20 h 51"/>
                <a:gd name="T36" fmla="*/ 28 w 71"/>
                <a:gd name="T37" fmla="*/ 25 h 51"/>
                <a:gd name="T38" fmla="*/ 21 w 71"/>
                <a:gd name="T39" fmla="*/ 25 h 51"/>
                <a:gd name="T40" fmla="*/ 26 w 71"/>
                <a:gd name="T41" fmla="*/ 25 h 51"/>
                <a:gd name="T42" fmla="*/ 20 w 71"/>
                <a:gd name="T43" fmla="*/ 13 h 51"/>
                <a:gd name="T44" fmla="*/ 18 w 71"/>
                <a:gd name="T45" fmla="*/ 18 h 51"/>
                <a:gd name="T46" fmla="*/ 18 w 71"/>
                <a:gd name="T47" fmla="*/ 13 h 51"/>
                <a:gd name="T48" fmla="*/ 19 w 71"/>
                <a:gd name="T49" fmla="*/ 25 h 51"/>
                <a:gd name="T50" fmla="*/ 18 w 71"/>
                <a:gd name="T51" fmla="*/ 20 h 51"/>
                <a:gd name="T52" fmla="*/ 5 w 71"/>
                <a:gd name="T53" fmla="*/ 20 h 51"/>
                <a:gd name="T54" fmla="*/ 13 w 71"/>
                <a:gd name="T55" fmla="*/ 27 h 51"/>
                <a:gd name="T56" fmla="*/ 14 w 71"/>
                <a:gd name="T57" fmla="*/ 32 h 51"/>
                <a:gd name="T58" fmla="*/ 26 w 71"/>
                <a:gd name="T59" fmla="*/ 27 h 51"/>
                <a:gd name="T60" fmla="*/ 21 w 71"/>
                <a:gd name="T61" fmla="*/ 27 h 51"/>
                <a:gd name="T62" fmla="*/ 33 w 71"/>
                <a:gd name="T63" fmla="*/ 32 h 51"/>
                <a:gd name="T64" fmla="*/ 36 w 71"/>
                <a:gd name="T65" fmla="*/ 27 h 51"/>
                <a:gd name="T66" fmla="*/ 35 w 71"/>
                <a:gd name="T67" fmla="*/ 32 h 51"/>
                <a:gd name="T68" fmla="*/ 37 w 71"/>
                <a:gd name="T69" fmla="*/ 20 h 51"/>
                <a:gd name="T70" fmla="*/ 36 w 71"/>
                <a:gd name="T71" fmla="*/ 25 h 51"/>
                <a:gd name="T72" fmla="*/ 9 w 71"/>
                <a:gd name="T73" fmla="*/ 13 h 51"/>
                <a:gd name="T74" fmla="*/ 3 w 71"/>
                <a:gd name="T75" fmla="*/ 14 h 51"/>
                <a:gd name="T76" fmla="*/ 42 w 71"/>
                <a:gd name="T77" fmla="*/ 32 h 51"/>
                <a:gd name="T78" fmla="*/ 46 w 71"/>
                <a:gd name="T79" fmla="*/ 27 h 51"/>
                <a:gd name="T80" fmla="*/ 13 w 71"/>
                <a:gd name="T81" fmla="*/ 44 h 51"/>
                <a:gd name="T82" fmla="*/ 17 w 71"/>
                <a:gd name="T83" fmla="*/ 48 h 51"/>
                <a:gd name="T84" fmla="*/ 12 w 71"/>
                <a:gd name="T85" fmla="*/ 48 h 51"/>
                <a:gd name="T86" fmla="*/ 13 w 71"/>
                <a:gd name="T87" fmla="*/ 49 h 51"/>
                <a:gd name="T88" fmla="*/ 40 w 71"/>
                <a:gd name="T89" fmla="*/ 51 h 51"/>
                <a:gd name="T90" fmla="*/ 40 w 71"/>
                <a:gd name="T91" fmla="*/ 49 h 51"/>
                <a:gd name="T92" fmla="*/ 42 w 71"/>
                <a:gd name="T93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51">
                  <a:moveTo>
                    <a:pt x="7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6" y="0"/>
                    <a:pt x="54" y="2"/>
                    <a:pt x="5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1"/>
                    <a:pt x="10" y="43"/>
                    <a:pt x="12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7" y="42"/>
                    <a:pt x="47" y="41"/>
                  </a:cubicBezTo>
                  <a:cubicBezTo>
                    <a:pt x="47" y="41"/>
                    <a:pt x="46" y="40"/>
                    <a:pt x="46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5" y="35"/>
                    <a:pt x="47" y="33"/>
                    <a:pt x="48" y="31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4"/>
                    <a:pt x="58" y="3"/>
                    <a:pt x="59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1" y="3"/>
                    <a:pt x="71" y="2"/>
                  </a:cubicBezTo>
                  <a:cubicBezTo>
                    <a:pt x="71" y="1"/>
                    <a:pt x="70" y="0"/>
                    <a:pt x="70" y="0"/>
                  </a:cubicBezTo>
                  <a:close/>
                  <a:moveTo>
                    <a:pt x="49" y="18"/>
                  </a:move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49" y="18"/>
                  </a:lnTo>
                  <a:close/>
                  <a:moveTo>
                    <a:pt x="47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47" y="25"/>
                  </a:lnTo>
                  <a:close/>
                  <a:moveTo>
                    <a:pt x="9" y="3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0" y="31"/>
                    <a:pt x="9" y="30"/>
                  </a:cubicBezTo>
                  <a:close/>
                  <a:moveTo>
                    <a:pt x="35" y="18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35" y="18"/>
                  </a:lnTo>
                  <a:close/>
                  <a:moveTo>
                    <a:pt x="37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13"/>
                  </a:lnTo>
                  <a:close/>
                  <a:moveTo>
                    <a:pt x="28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8" y="25"/>
                    <a:pt x="28" y="25"/>
                    <a:pt x="28" y="25"/>
                  </a:cubicBezTo>
                  <a:lnTo>
                    <a:pt x="28" y="20"/>
                  </a:lnTo>
                  <a:close/>
                  <a:moveTo>
                    <a:pt x="26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26" y="25"/>
                  </a:lnTo>
                  <a:close/>
                  <a:moveTo>
                    <a:pt x="26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26" y="18"/>
                  </a:lnTo>
                  <a:close/>
                  <a:moveTo>
                    <a:pt x="18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13"/>
                    <a:pt x="18" y="13"/>
                    <a:pt x="18" y="13"/>
                  </a:cubicBezTo>
                  <a:lnTo>
                    <a:pt x="18" y="18"/>
                  </a:lnTo>
                  <a:close/>
                  <a:moveTo>
                    <a:pt x="18" y="20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8" y="20"/>
                  </a:lnTo>
                  <a:close/>
                  <a:moveTo>
                    <a:pt x="1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1" y="25"/>
                  </a:lnTo>
                  <a:close/>
                  <a:moveTo>
                    <a:pt x="13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3" y="27"/>
                  </a:lnTo>
                  <a:close/>
                  <a:moveTo>
                    <a:pt x="21" y="27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27"/>
                  </a:lnTo>
                  <a:close/>
                  <a:moveTo>
                    <a:pt x="28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8" y="32"/>
                    <a:pt x="28" y="32"/>
                    <a:pt x="28" y="32"/>
                  </a:cubicBezTo>
                  <a:lnTo>
                    <a:pt x="28" y="27"/>
                  </a:lnTo>
                  <a:close/>
                  <a:moveTo>
                    <a:pt x="36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5" y="32"/>
                    <a:pt x="35" y="32"/>
                    <a:pt x="35" y="32"/>
                  </a:cubicBezTo>
                  <a:lnTo>
                    <a:pt x="36" y="27"/>
                  </a:lnTo>
                  <a:close/>
                  <a:moveTo>
                    <a:pt x="36" y="25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36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4" y="13"/>
                  </a:cubicBezTo>
                  <a:close/>
                  <a:moveTo>
                    <a:pt x="42" y="32"/>
                  </a:moveTo>
                  <a:cubicBezTo>
                    <a:pt x="42" y="32"/>
                    <a:pt x="42" y="32"/>
                    <a:pt x="42" y="3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1"/>
                    <a:pt x="43" y="32"/>
                    <a:pt x="42" y="32"/>
                  </a:cubicBezTo>
                  <a:close/>
                  <a:moveTo>
                    <a:pt x="13" y="44"/>
                  </a:moveTo>
                  <a:cubicBezTo>
                    <a:pt x="11" y="44"/>
                    <a:pt x="10" y="46"/>
                    <a:pt x="10" y="48"/>
                  </a:cubicBezTo>
                  <a:cubicBezTo>
                    <a:pt x="10" y="50"/>
                    <a:pt x="11" y="51"/>
                    <a:pt x="13" y="51"/>
                  </a:cubicBezTo>
                  <a:cubicBezTo>
                    <a:pt x="15" y="51"/>
                    <a:pt x="17" y="50"/>
                    <a:pt x="17" y="48"/>
                  </a:cubicBezTo>
                  <a:cubicBezTo>
                    <a:pt x="17" y="46"/>
                    <a:pt x="15" y="44"/>
                    <a:pt x="13" y="44"/>
                  </a:cubicBezTo>
                  <a:close/>
                  <a:moveTo>
                    <a:pt x="13" y="49"/>
                  </a:moveTo>
                  <a:cubicBezTo>
                    <a:pt x="13" y="49"/>
                    <a:pt x="12" y="48"/>
                    <a:pt x="12" y="48"/>
                  </a:cubicBezTo>
                  <a:cubicBezTo>
                    <a:pt x="12" y="47"/>
                    <a:pt x="13" y="46"/>
                    <a:pt x="13" y="46"/>
                  </a:cubicBezTo>
                  <a:cubicBezTo>
                    <a:pt x="14" y="46"/>
                    <a:pt x="15" y="47"/>
                    <a:pt x="15" y="48"/>
                  </a:cubicBezTo>
                  <a:cubicBezTo>
                    <a:pt x="15" y="48"/>
                    <a:pt x="14" y="49"/>
                    <a:pt x="13" y="49"/>
                  </a:cubicBezTo>
                  <a:close/>
                  <a:moveTo>
                    <a:pt x="40" y="44"/>
                  </a:moveTo>
                  <a:cubicBezTo>
                    <a:pt x="38" y="44"/>
                    <a:pt x="37" y="46"/>
                    <a:pt x="37" y="48"/>
                  </a:cubicBezTo>
                  <a:cubicBezTo>
                    <a:pt x="37" y="50"/>
                    <a:pt x="38" y="51"/>
                    <a:pt x="40" y="51"/>
                  </a:cubicBezTo>
                  <a:cubicBezTo>
                    <a:pt x="42" y="51"/>
                    <a:pt x="44" y="50"/>
                    <a:pt x="44" y="48"/>
                  </a:cubicBezTo>
                  <a:cubicBezTo>
                    <a:pt x="44" y="46"/>
                    <a:pt x="42" y="44"/>
                    <a:pt x="40" y="44"/>
                  </a:cubicBezTo>
                  <a:close/>
                  <a:moveTo>
                    <a:pt x="40" y="49"/>
                  </a:moveTo>
                  <a:cubicBezTo>
                    <a:pt x="39" y="49"/>
                    <a:pt x="39" y="48"/>
                    <a:pt x="39" y="48"/>
                  </a:cubicBezTo>
                  <a:cubicBezTo>
                    <a:pt x="39" y="47"/>
                    <a:pt x="39" y="46"/>
                    <a:pt x="40" y="46"/>
                  </a:cubicBezTo>
                  <a:cubicBezTo>
                    <a:pt x="41" y="46"/>
                    <a:pt x="42" y="47"/>
                    <a:pt x="42" y="48"/>
                  </a:cubicBezTo>
                  <a:cubicBezTo>
                    <a:pt x="42" y="48"/>
                    <a:pt x="41" y="49"/>
                    <a:pt x="4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0" name="Freeform 86"/>
            <p:cNvSpPr>
              <a:spLocks noEditPoints="1"/>
            </p:cNvSpPr>
            <p:nvPr/>
          </p:nvSpPr>
          <p:spPr bwMode="auto">
            <a:xfrm>
              <a:off x="7302816" y="2167613"/>
              <a:ext cx="492109" cy="426303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1" name="Freeform 28"/>
            <p:cNvSpPr>
              <a:spLocks noEditPoints="1"/>
            </p:cNvSpPr>
            <p:nvPr/>
          </p:nvSpPr>
          <p:spPr bwMode="auto">
            <a:xfrm>
              <a:off x="3867266" y="4240810"/>
              <a:ext cx="470524" cy="381798"/>
            </a:xfrm>
            <a:custGeom>
              <a:avLst/>
              <a:gdLst>
                <a:gd name="T0" fmla="*/ 26 w 74"/>
                <a:gd name="T1" fmla="*/ 0 h 60"/>
                <a:gd name="T2" fmla="*/ 19 w 74"/>
                <a:gd name="T3" fmla="*/ 53 h 60"/>
                <a:gd name="T4" fmla="*/ 49 w 74"/>
                <a:gd name="T5" fmla="*/ 60 h 60"/>
                <a:gd name="T6" fmla="*/ 56 w 74"/>
                <a:gd name="T7" fmla="*/ 7 h 60"/>
                <a:gd name="T8" fmla="*/ 53 w 74"/>
                <a:gd name="T9" fmla="*/ 7 h 60"/>
                <a:gd name="T10" fmla="*/ 49 w 74"/>
                <a:gd name="T11" fmla="*/ 57 h 60"/>
                <a:gd name="T12" fmla="*/ 22 w 74"/>
                <a:gd name="T13" fmla="*/ 53 h 60"/>
                <a:gd name="T14" fmla="*/ 26 w 74"/>
                <a:gd name="T15" fmla="*/ 3 h 60"/>
                <a:gd name="T16" fmla="*/ 53 w 74"/>
                <a:gd name="T17" fmla="*/ 7 h 60"/>
                <a:gd name="T18" fmla="*/ 25 w 74"/>
                <a:gd name="T19" fmla="*/ 6 h 60"/>
                <a:gd name="T20" fmla="*/ 24 w 74"/>
                <a:gd name="T21" fmla="*/ 50 h 60"/>
                <a:gd name="T22" fmla="*/ 50 w 74"/>
                <a:gd name="T23" fmla="*/ 51 h 60"/>
                <a:gd name="T24" fmla="*/ 51 w 74"/>
                <a:gd name="T25" fmla="*/ 7 h 60"/>
                <a:gd name="T26" fmla="*/ 49 w 74"/>
                <a:gd name="T27" fmla="*/ 49 h 60"/>
                <a:gd name="T28" fmla="*/ 26 w 74"/>
                <a:gd name="T29" fmla="*/ 8 h 60"/>
                <a:gd name="T30" fmla="*/ 49 w 74"/>
                <a:gd name="T31" fmla="*/ 49 h 60"/>
                <a:gd name="T32" fmla="*/ 37 w 74"/>
                <a:gd name="T33" fmla="*/ 56 h 60"/>
                <a:gd name="T34" fmla="*/ 37 w 74"/>
                <a:gd name="T35" fmla="*/ 52 h 60"/>
                <a:gd name="T36" fmla="*/ 74 w 74"/>
                <a:gd name="T37" fmla="*/ 23 h 60"/>
                <a:gd name="T38" fmla="*/ 67 w 74"/>
                <a:gd name="T39" fmla="*/ 41 h 60"/>
                <a:gd name="T40" fmla="*/ 66 w 74"/>
                <a:gd name="T41" fmla="*/ 39 h 60"/>
                <a:gd name="T42" fmla="*/ 66 w 74"/>
                <a:gd name="T43" fmla="*/ 7 h 60"/>
                <a:gd name="T44" fmla="*/ 68 w 74"/>
                <a:gd name="T45" fmla="*/ 6 h 60"/>
                <a:gd name="T46" fmla="*/ 69 w 74"/>
                <a:gd name="T47" fmla="*/ 23 h 60"/>
                <a:gd name="T48" fmla="*/ 64 w 74"/>
                <a:gd name="T49" fmla="*/ 37 h 60"/>
                <a:gd name="T50" fmla="*/ 63 w 74"/>
                <a:gd name="T51" fmla="*/ 35 h 60"/>
                <a:gd name="T52" fmla="*/ 63 w 74"/>
                <a:gd name="T53" fmla="*/ 11 h 60"/>
                <a:gd name="T54" fmla="*/ 65 w 74"/>
                <a:gd name="T55" fmla="*/ 10 h 60"/>
                <a:gd name="T56" fmla="*/ 64 w 74"/>
                <a:gd name="T57" fmla="*/ 23 h 60"/>
                <a:gd name="T58" fmla="*/ 60 w 74"/>
                <a:gd name="T59" fmla="*/ 33 h 60"/>
                <a:gd name="T60" fmla="*/ 60 w 74"/>
                <a:gd name="T61" fmla="*/ 31 h 60"/>
                <a:gd name="T62" fmla="*/ 60 w 74"/>
                <a:gd name="T63" fmla="*/ 15 h 60"/>
                <a:gd name="T64" fmla="*/ 61 w 74"/>
                <a:gd name="T65" fmla="*/ 14 h 60"/>
                <a:gd name="T66" fmla="*/ 8 w 74"/>
                <a:gd name="T67" fmla="*/ 39 h 60"/>
                <a:gd name="T68" fmla="*/ 7 w 74"/>
                <a:gd name="T69" fmla="*/ 41 h 60"/>
                <a:gd name="T70" fmla="*/ 0 w 74"/>
                <a:gd name="T71" fmla="*/ 23 h 60"/>
                <a:gd name="T72" fmla="*/ 8 w 74"/>
                <a:gd name="T73" fmla="*/ 6 h 60"/>
                <a:gd name="T74" fmla="*/ 2 w 74"/>
                <a:gd name="T75" fmla="*/ 23 h 60"/>
                <a:gd name="T76" fmla="*/ 12 w 74"/>
                <a:gd name="T77" fmla="*/ 35 h 60"/>
                <a:gd name="T78" fmla="*/ 11 w 74"/>
                <a:gd name="T79" fmla="*/ 37 h 60"/>
                <a:gd name="T80" fmla="*/ 6 w 74"/>
                <a:gd name="T81" fmla="*/ 23 h 60"/>
                <a:gd name="T82" fmla="*/ 11 w 74"/>
                <a:gd name="T83" fmla="*/ 10 h 60"/>
                <a:gd name="T84" fmla="*/ 8 w 74"/>
                <a:gd name="T85" fmla="*/ 23 h 60"/>
                <a:gd name="T86" fmla="*/ 15 w 74"/>
                <a:gd name="T87" fmla="*/ 15 h 60"/>
                <a:gd name="T88" fmla="*/ 15 w 74"/>
                <a:gd name="T89" fmla="*/ 31 h 60"/>
                <a:gd name="T90" fmla="*/ 14 w 74"/>
                <a:gd name="T91" fmla="*/ 33 h 60"/>
                <a:gd name="T92" fmla="*/ 11 w 74"/>
                <a:gd name="T93" fmla="*/ 23 h 60"/>
                <a:gd name="T94" fmla="*/ 15 w 74"/>
                <a:gd name="T95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60">
                  <a:moveTo>
                    <a:pt x="4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19" y="3"/>
                    <a:pt x="19" y="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6"/>
                    <a:pt x="22" y="60"/>
                    <a:pt x="2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60"/>
                    <a:pt x="56" y="56"/>
                    <a:pt x="56" y="5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lose/>
                  <a:moveTo>
                    <a:pt x="53" y="7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3" y="55"/>
                    <a:pt x="51" y="57"/>
                    <a:pt x="49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4" y="57"/>
                    <a:pt x="22" y="55"/>
                    <a:pt x="22" y="5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4" y="3"/>
                    <a:pt x="26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5"/>
                    <a:pt x="53" y="7"/>
                  </a:cubicBezTo>
                  <a:close/>
                  <a:moveTo>
                    <a:pt x="50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1" y="51"/>
                    <a:pt x="51" y="5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6"/>
                    <a:pt x="50" y="6"/>
                    <a:pt x="50" y="6"/>
                  </a:cubicBezTo>
                  <a:close/>
                  <a:moveTo>
                    <a:pt x="49" y="49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49" y="8"/>
                    <a:pt x="49" y="8"/>
                    <a:pt x="49" y="8"/>
                  </a:cubicBezTo>
                  <a:lnTo>
                    <a:pt x="49" y="49"/>
                  </a:lnTo>
                  <a:close/>
                  <a:moveTo>
                    <a:pt x="39" y="54"/>
                  </a:moveTo>
                  <a:cubicBezTo>
                    <a:pt x="39" y="55"/>
                    <a:pt x="38" y="56"/>
                    <a:pt x="37" y="56"/>
                  </a:cubicBezTo>
                  <a:cubicBezTo>
                    <a:pt x="36" y="56"/>
                    <a:pt x="35" y="55"/>
                    <a:pt x="35" y="54"/>
                  </a:cubicBezTo>
                  <a:cubicBezTo>
                    <a:pt x="35" y="53"/>
                    <a:pt x="36" y="52"/>
                    <a:pt x="37" y="52"/>
                  </a:cubicBezTo>
                  <a:cubicBezTo>
                    <a:pt x="38" y="52"/>
                    <a:pt x="39" y="53"/>
                    <a:pt x="39" y="54"/>
                  </a:cubicBezTo>
                  <a:close/>
                  <a:moveTo>
                    <a:pt x="74" y="23"/>
                  </a:moveTo>
                  <a:cubicBezTo>
                    <a:pt x="74" y="30"/>
                    <a:pt x="72" y="36"/>
                    <a:pt x="68" y="41"/>
                  </a:cubicBezTo>
                  <a:cubicBezTo>
                    <a:pt x="68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6" y="40"/>
                    <a:pt x="66" y="39"/>
                  </a:cubicBezTo>
                  <a:cubicBezTo>
                    <a:pt x="70" y="35"/>
                    <a:pt x="72" y="29"/>
                    <a:pt x="72" y="23"/>
                  </a:cubicBezTo>
                  <a:cubicBezTo>
                    <a:pt x="72" y="17"/>
                    <a:pt x="70" y="12"/>
                    <a:pt x="66" y="7"/>
                  </a:cubicBezTo>
                  <a:cubicBezTo>
                    <a:pt x="66" y="7"/>
                    <a:pt x="66" y="6"/>
                    <a:pt x="67" y="6"/>
                  </a:cubicBezTo>
                  <a:cubicBezTo>
                    <a:pt x="67" y="5"/>
                    <a:pt x="68" y="6"/>
                    <a:pt x="68" y="6"/>
                  </a:cubicBezTo>
                  <a:cubicBezTo>
                    <a:pt x="72" y="11"/>
                    <a:pt x="74" y="17"/>
                    <a:pt x="74" y="23"/>
                  </a:cubicBezTo>
                  <a:close/>
                  <a:moveTo>
                    <a:pt x="69" y="23"/>
                  </a:moveTo>
                  <a:cubicBezTo>
                    <a:pt x="69" y="28"/>
                    <a:pt x="67" y="33"/>
                    <a:pt x="65" y="36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5"/>
                  </a:cubicBezTo>
                  <a:cubicBezTo>
                    <a:pt x="66" y="32"/>
                    <a:pt x="67" y="28"/>
                    <a:pt x="67" y="23"/>
                  </a:cubicBezTo>
                  <a:cubicBezTo>
                    <a:pt x="67" y="19"/>
                    <a:pt x="66" y="15"/>
                    <a:pt x="63" y="11"/>
                  </a:cubicBezTo>
                  <a:cubicBezTo>
                    <a:pt x="63" y="11"/>
                    <a:pt x="63" y="10"/>
                    <a:pt x="63" y="10"/>
                  </a:cubicBezTo>
                  <a:cubicBezTo>
                    <a:pt x="64" y="10"/>
                    <a:pt x="64" y="10"/>
                    <a:pt x="65" y="10"/>
                  </a:cubicBezTo>
                  <a:cubicBezTo>
                    <a:pt x="67" y="14"/>
                    <a:pt x="69" y="19"/>
                    <a:pt x="69" y="23"/>
                  </a:cubicBezTo>
                  <a:close/>
                  <a:moveTo>
                    <a:pt x="64" y="23"/>
                  </a:moveTo>
                  <a:cubicBezTo>
                    <a:pt x="64" y="26"/>
                    <a:pt x="63" y="29"/>
                    <a:pt x="61" y="32"/>
                  </a:cubicBezTo>
                  <a:cubicBezTo>
                    <a:pt x="61" y="32"/>
                    <a:pt x="61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9" y="32"/>
                    <a:pt x="59" y="32"/>
                    <a:pt x="60" y="31"/>
                  </a:cubicBezTo>
                  <a:cubicBezTo>
                    <a:pt x="61" y="29"/>
                    <a:pt x="62" y="26"/>
                    <a:pt x="62" y="23"/>
                  </a:cubicBezTo>
                  <a:cubicBezTo>
                    <a:pt x="62" y="21"/>
                    <a:pt x="61" y="18"/>
                    <a:pt x="60" y="15"/>
                  </a:cubicBezTo>
                  <a:cubicBezTo>
                    <a:pt x="59" y="15"/>
                    <a:pt x="59" y="14"/>
                    <a:pt x="60" y="14"/>
                  </a:cubicBezTo>
                  <a:cubicBezTo>
                    <a:pt x="60" y="14"/>
                    <a:pt x="61" y="14"/>
                    <a:pt x="61" y="14"/>
                  </a:cubicBezTo>
                  <a:cubicBezTo>
                    <a:pt x="63" y="17"/>
                    <a:pt x="64" y="20"/>
                    <a:pt x="64" y="23"/>
                  </a:cubicBezTo>
                  <a:close/>
                  <a:moveTo>
                    <a:pt x="8" y="39"/>
                  </a:moveTo>
                  <a:cubicBezTo>
                    <a:pt x="9" y="40"/>
                    <a:pt x="8" y="40"/>
                    <a:pt x="8" y="41"/>
                  </a:cubicBezTo>
                  <a:cubicBezTo>
                    <a:pt x="8" y="41"/>
                    <a:pt x="8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36"/>
                    <a:pt x="0" y="30"/>
                    <a:pt x="0" y="23"/>
                  </a:cubicBezTo>
                  <a:cubicBezTo>
                    <a:pt x="0" y="17"/>
                    <a:pt x="3" y="11"/>
                    <a:pt x="7" y="6"/>
                  </a:cubicBezTo>
                  <a:cubicBezTo>
                    <a:pt x="7" y="6"/>
                    <a:pt x="8" y="5"/>
                    <a:pt x="8" y="6"/>
                  </a:cubicBezTo>
                  <a:cubicBezTo>
                    <a:pt x="8" y="6"/>
                    <a:pt x="9" y="7"/>
                    <a:pt x="8" y="7"/>
                  </a:cubicBezTo>
                  <a:cubicBezTo>
                    <a:pt x="5" y="12"/>
                    <a:pt x="2" y="17"/>
                    <a:pt x="2" y="23"/>
                  </a:cubicBezTo>
                  <a:cubicBezTo>
                    <a:pt x="2" y="29"/>
                    <a:pt x="5" y="35"/>
                    <a:pt x="8" y="39"/>
                  </a:cubicBezTo>
                  <a:close/>
                  <a:moveTo>
                    <a:pt x="12" y="35"/>
                  </a:moveTo>
                  <a:cubicBezTo>
                    <a:pt x="12" y="36"/>
                    <a:pt x="12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6"/>
                  </a:cubicBezTo>
                  <a:cubicBezTo>
                    <a:pt x="7" y="33"/>
                    <a:pt x="6" y="28"/>
                    <a:pt x="6" y="23"/>
                  </a:cubicBezTo>
                  <a:cubicBezTo>
                    <a:pt x="6" y="19"/>
                    <a:pt x="7" y="14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9" y="15"/>
                    <a:pt x="8" y="19"/>
                    <a:pt x="8" y="23"/>
                  </a:cubicBezTo>
                  <a:cubicBezTo>
                    <a:pt x="8" y="28"/>
                    <a:pt x="9" y="32"/>
                    <a:pt x="12" y="35"/>
                  </a:cubicBezTo>
                  <a:close/>
                  <a:moveTo>
                    <a:pt x="15" y="15"/>
                  </a:moveTo>
                  <a:cubicBezTo>
                    <a:pt x="14" y="18"/>
                    <a:pt x="13" y="21"/>
                    <a:pt x="13" y="23"/>
                  </a:cubicBezTo>
                  <a:cubicBezTo>
                    <a:pt x="13" y="26"/>
                    <a:pt x="14" y="29"/>
                    <a:pt x="15" y="31"/>
                  </a:cubicBezTo>
                  <a:cubicBezTo>
                    <a:pt x="15" y="32"/>
                    <a:pt x="15" y="32"/>
                    <a:pt x="15" y="33"/>
                  </a:cubicBezTo>
                  <a:cubicBezTo>
                    <a:pt x="15" y="33"/>
                    <a:pt x="14" y="33"/>
                    <a:pt x="14" y="33"/>
                  </a:cubicBezTo>
                  <a:cubicBezTo>
                    <a:pt x="14" y="33"/>
                    <a:pt x="14" y="32"/>
                    <a:pt x="13" y="32"/>
                  </a:cubicBezTo>
                  <a:cubicBezTo>
                    <a:pt x="12" y="29"/>
                    <a:pt x="11" y="26"/>
                    <a:pt x="11" y="23"/>
                  </a:cubicBezTo>
                  <a:cubicBezTo>
                    <a:pt x="11" y="20"/>
                    <a:pt x="12" y="17"/>
                    <a:pt x="13" y="14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6647471" y="1886179"/>
              <a:ext cx="439953" cy="408149"/>
            </a:xfrm>
            <a:custGeom>
              <a:avLst/>
              <a:gdLst>
                <a:gd name="T0" fmla="*/ 55 w 70"/>
                <a:gd name="T1" fmla="*/ 45 h 65"/>
                <a:gd name="T2" fmla="*/ 55 w 70"/>
                <a:gd name="T3" fmla="*/ 35 h 65"/>
                <a:gd name="T4" fmla="*/ 29 w 70"/>
                <a:gd name="T5" fmla="*/ 25 h 65"/>
                <a:gd name="T6" fmla="*/ 40 w 70"/>
                <a:gd name="T7" fmla="*/ 50 h 65"/>
                <a:gd name="T8" fmla="*/ 49 w 70"/>
                <a:gd name="T9" fmla="*/ 51 h 65"/>
                <a:gd name="T10" fmla="*/ 64 w 70"/>
                <a:gd name="T11" fmla="*/ 65 h 65"/>
                <a:gd name="T12" fmla="*/ 48 w 70"/>
                <a:gd name="T13" fmla="*/ 44 h 65"/>
                <a:gd name="T14" fmla="*/ 28 w 70"/>
                <a:gd name="T15" fmla="*/ 35 h 65"/>
                <a:gd name="T16" fmla="*/ 48 w 70"/>
                <a:gd name="T17" fmla="*/ 27 h 65"/>
                <a:gd name="T18" fmla="*/ 50 w 70"/>
                <a:gd name="T19" fmla="*/ 47 h 65"/>
                <a:gd name="T20" fmla="*/ 51 w 70"/>
                <a:gd name="T21" fmla="*/ 45 h 65"/>
                <a:gd name="T22" fmla="*/ 66 w 70"/>
                <a:gd name="T23" fmla="*/ 61 h 65"/>
                <a:gd name="T24" fmla="*/ 52 w 70"/>
                <a:gd name="T25" fmla="*/ 50 h 65"/>
                <a:gd name="T26" fmla="*/ 53 w 70"/>
                <a:gd name="T27" fmla="*/ 49 h 65"/>
                <a:gd name="T28" fmla="*/ 55 w 70"/>
                <a:gd name="T29" fmla="*/ 48 h 65"/>
                <a:gd name="T30" fmla="*/ 66 w 70"/>
                <a:gd name="T31" fmla="*/ 61 h 65"/>
                <a:gd name="T32" fmla="*/ 34 w 70"/>
                <a:gd name="T33" fmla="*/ 42 h 65"/>
                <a:gd name="T34" fmla="*/ 32 w 70"/>
                <a:gd name="T35" fmla="*/ 43 h 65"/>
                <a:gd name="T36" fmla="*/ 34 w 70"/>
                <a:gd name="T37" fmla="*/ 28 h 65"/>
                <a:gd name="T38" fmla="*/ 39 w 70"/>
                <a:gd name="T39" fmla="*/ 60 h 65"/>
                <a:gd name="T40" fmla="*/ 33 w 70"/>
                <a:gd name="T41" fmla="*/ 60 h 65"/>
                <a:gd name="T42" fmla="*/ 31 w 70"/>
                <a:gd name="T43" fmla="*/ 60 h 65"/>
                <a:gd name="T44" fmla="*/ 28 w 70"/>
                <a:gd name="T45" fmla="*/ 47 h 65"/>
                <a:gd name="T46" fmla="*/ 18 w 70"/>
                <a:gd name="T47" fmla="*/ 33 h 65"/>
                <a:gd name="T48" fmla="*/ 18 w 70"/>
                <a:gd name="T49" fmla="*/ 31 h 65"/>
                <a:gd name="T50" fmla="*/ 31 w 70"/>
                <a:gd name="T51" fmla="*/ 21 h 65"/>
                <a:gd name="T52" fmla="*/ 45 w 70"/>
                <a:gd name="T53" fmla="*/ 19 h 65"/>
                <a:gd name="T54" fmla="*/ 47 w 70"/>
                <a:gd name="T55" fmla="*/ 19 h 65"/>
                <a:gd name="T56" fmla="*/ 56 w 70"/>
                <a:gd name="T57" fmla="*/ 33 h 65"/>
                <a:gd name="T58" fmla="*/ 55 w 70"/>
                <a:gd name="T59" fmla="*/ 43 h 65"/>
                <a:gd name="T60" fmla="*/ 60 w 70"/>
                <a:gd name="T61" fmla="*/ 45 h 65"/>
                <a:gd name="T62" fmla="*/ 32 w 70"/>
                <a:gd name="T63" fmla="*/ 0 h 65"/>
                <a:gd name="T64" fmla="*/ 51 w 70"/>
                <a:gd name="T65" fmla="*/ 57 h 65"/>
                <a:gd name="T66" fmla="*/ 60 w 70"/>
                <a:gd name="T67" fmla="*/ 24 h 65"/>
                <a:gd name="T68" fmla="*/ 60 w 70"/>
                <a:gd name="T69" fmla="*/ 24 h 65"/>
                <a:gd name="T70" fmla="*/ 33 w 70"/>
                <a:gd name="T71" fmla="*/ 15 h 65"/>
                <a:gd name="T72" fmla="*/ 31 w 70"/>
                <a:gd name="T73" fmla="*/ 15 h 65"/>
                <a:gd name="T74" fmla="*/ 25 w 70"/>
                <a:gd name="T75" fmla="*/ 4 h 65"/>
                <a:gd name="T76" fmla="*/ 25 w 70"/>
                <a:gd name="T77" fmla="*/ 4 h 65"/>
                <a:gd name="T78" fmla="*/ 3 w 70"/>
                <a:gd name="T79" fmla="*/ 31 h 65"/>
                <a:gd name="T80" fmla="*/ 17 w 70"/>
                <a:gd name="T81" fmla="*/ 44 h 65"/>
                <a:gd name="T82" fmla="*/ 4 w 70"/>
                <a:gd name="T83" fmla="*/ 39 h 65"/>
                <a:gd name="T84" fmla="*/ 4 w 70"/>
                <a:gd name="T85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" h="65">
                  <a:moveTo>
                    <a:pt x="68" y="55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58" y="46"/>
                    <a:pt x="56" y="45"/>
                    <a:pt x="55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1"/>
                    <a:pt x="55" y="38"/>
                    <a:pt x="55" y="35"/>
                  </a:cubicBezTo>
                  <a:cubicBezTo>
                    <a:pt x="55" y="31"/>
                    <a:pt x="53" y="28"/>
                    <a:pt x="50" y="25"/>
                  </a:cubicBezTo>
                  <a:cubicBezTo>
                    <a:pt x="47" y="22"/>
                    <a:pt x="44" y="21"/>
                    <a:pt x="40" y="21"/>
                  </a:cubicBezTo>
                  <a:cubicBezTo>
                    <a:pt x="36" y="21"/>
                    <a:pt x="32" y="22"/>
                    <a:pt x="29" y="25"/>
                  </a:cubicBezTo>
                  <a:cubicBezTo>
                    <a:pt x="26" y="28"/>
                    <a:pt x="25" y="31"/>
                    <a:pt x="25" y="35"/>
                  </a:cubicBezTo>
                  <a:cubicBezTo>
                    <a:pt x="25" y="39"/>
                    <a:pt x="26" y="43"/>
                    <a:pt x="29" y="46"/>
                  </a:cubicBezTo>
                  <a:cubicBezTo>
                    <a:pt x="32" y="49"/>
                    <a:pt x="36" y="50"/>
                    <a:pt x="40" y="50"/>
                  </a:cubicBezTo>
                  <a:cubicBezTo>
                    <a:pt x="43" y="50"/>
                    <a:pt x="46" y="50"/>
                    <a:pt x="48" y="48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50"/>
                    <a:pt x="49" y="50"/>
                    <a:pt x="49" y="51"/>
                  </a:cubicBezTo>
                  <a:cubicBezTo>
                    <a:pt x="49" y="52"/>
                    <a:pt x="50" y="53"/>
                    <a:pt x="51" y="5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4"/>
                    <a:pt x="62" y="65"/>
                    <a:pt x="64" y="65"/>
                  </a:cubicBezTo>
                  <a:cubicBezTo>
                    <a:pt x="65" y="65"/>
                    <a:pt x="67" y="64"/>
                    <a:pt x="68" y="63"/>
                  </a:cubicBezTo>
                  <a:cubicBezTo>
                    <a:pt x="70" y="61"/>
                    <a:pt x="70" y="58"/>
                    <a:pt x="68" y="55"/>
                  </a:cubicBezTo>
                  <a:close/>
                  <a:moveTo>
                    <a:pt x="48" y="44"/>
                  </a:moveTo>
                  <a:cubicBezTo>
                    <a:pt x="46" y="46"/>
                    <a:pt x="43" y="47"/>
                    <a:pt x="40" y="47"/>
                  </a:cubicBezTo>
                  <a:cubicBezTo>
                    <a:pt x="37" y="47"/>
                    <a:pt x="34" y="46"/>
                    <a:pt x="31" y="44"/>
                  </a:cubicBezTo>
                  <a:cubicBezTo>
                    <a:pt x="29" y="42"/>
                    <a:pt x="28" y="39"/>
                    <a:pt x="28" y="35"/>
                  </a:cubicBezTo>
                  <a:cubicBezTo>
                    <a:pt x="28" y="32"/>
                    <a:pt x="29" y="29"/>
                    <a:pt x="31" y="27"/>
                  </a:cubicBezTo>
                  <a:cubicBezTo>
                    <a:pt x="34" y="25"/>
                    <a:pt x="37" y="24"/>
                    <a:pt x="40" y="24"/>
                  </a:cubicBezTo>
                  <a:cubicBezTo>
                    <a:pt x="43" y="24"/>
                    <a:pt x="46" y="25"/>
                    <a:pt x="48" y="27"/>
                  </a:cubicBezTo>
                  <a:cubicBezTo>
                    <a:pt x="53" y="32"/>
                    <a:pt x="53" y="39"/>
                    <a:pt x="48" y="44"/>
                  </a:cubicBezTo>
                  <a:close/>
                  <a:moveTo>
                    <a:pt x="51" y="47"/>
                  </a:moveTo>
                  <a:cubicBezTo>
                    <a:pt x="51" y="47"/>
                    <a:pt x="50" y="47"/>
                    <a:pt x="50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6"/>
                    <a:pt x="51" y="45"/>
                    <a:pt x="51" y="45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1" y="46"/>
                    <a:pt x="51" y="46"/>
                    <a:pt x="51" y="47"/>
                  </a:cubicBezTo>
                  <a:close/>
                  <a:moveTo>
                    <a:pt x="66" y="61"/>
                  </a:moveTo>
                  <a:cubicBezTo>
                    <a:pt x="65" y="62"/>
                    <a:pt x="63" y="62"/>
                    <a:pt x="62" y="61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2" y="51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49"/>
                    <a:pt x="52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5" y="48"/>
                  </a:cubicBezTo>
                  <a:cubicBezTo>
                    <a:pt x="55" y="48"/>
                    <a:pt x="56" y="48"/>
                    <a:pt x="57" y="49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6" y="59"/>
                    <a:pt x="67" y="60"/>
                    <a:pt x="66" y="61"/>
                  </a:cubicBezTo>
                  <a:close/>
                  <a:moveTo>
                    <a:pt x="34" y="29"/>
                  </a:moveTo>
                  <a:cubicBezTo>
                    <a:pt x="32" y="31"/>
                    <a:pt x="31" y="33"/>
                    <a:pt x="31" y="35"/>
                  </a:cubicBezTo>
                  <a:cubicBezTo>
                    <a:pt x="31" y="38"/>
                    <a:pt x="32" y="40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2" y="43"/>
                    <a:pt x="32" y="43"/>
                  </a:cubicBezTo>
                  <a:cubicBezTo>
                    <a:pt x="30" y="41"/>
                    <a:pt x="29" y="38"/>
                    <a:pt x="29" y="35"/>
                  </a:cubicBezTo>
                  <a:cubicBezTo>
                    <a:pt x="29" y="33"/>
                    <a:pt x="30" y="30"/>
                    <a:pt x="32" y="28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8"/>
                    <a:pt x="34" y="29"/>
                    <a:pt x="34" y="29"/>
                  </a:cubicBezTo>
                  <a:close/>
                  <a:moveTo>
                    <a:pt x="49" y="55"/>
                  </a:moveTo>
                  <a:cubicBezTo>
                    <a:pt x="46" y="57"/>
                    <a:pt x="43" y="59"/>
                    <a:pt x="39" y="60"/>
                  </a:cubicBezTo>
                  <a:cubicBezTo>
                    <a:pt x="41" y="58"/>
                    <a:pt x="43" y="55"/>
                    <a:pt x="45" y="52"/>
                  </a:cubicBezTo>
                  <a:cubicBezTo>
                    <a:pt x="44" y="52"/>
                    <a:pt x="43" y="52"/>
                    <a:pt x="42" y="52"/>
                  </a:cubicBezTo>
                  <a:cubicBezTo>
                    <a:pt x="40" y="57"/>
                    <a:pt x="37" y="60"/>
                    <a:pt x="33" y="6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2" y="51"/>
                    <a:pt x="32" y="50"/>
                    <a:pt x="31" y="5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6" y="60"/>
                    <a:pt x="22" y="54"/>
                    <a:pt x="20" y="47"/>
                  </a:cubicBezTo>
                  <a:cubicBezTo>
                    <a:pt x="22" y="47"/>
                    <a:pt x="25" y="48"/>
                    <a:pt x="28" y="48"/>
                  </a:cubicBezTo>
                  <a:cubicBezTo>
                    <a:pt x="28" y="48"/>
                    <a:pt x="28" y="48"/>
                    <a:pt x="28" y="47"/>
                  </a:cubicBezTo>
                  <a:cubicBezTo>
                    <a:pt x="27" y="47"/>
                    <a:pt x="27" y="46"/>
                    <a:pt x="26" y="46"/>
                  </a:cubicBezTo>
                  <a:cubicBezTo>
                    <a:pt x="24" y="45"/>
                    <a:pt x="21" y="45"/>
                    <a:pt x="19" y="44"/>
                  </a:cubicBezTo>
                  <a:cubicBezTo>
                    <a:pt x="18" y="41"/>
                    <a:pt x="18" y="37"/>
                    <a:pt x="18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6"/>
                    <a:pt x="18" y="22"/>
                    <a:pt x="19" y="19"/>
                  </a:cubicBezTo>
                  <a:cubicBezTo>
                    <a:pt x="23" y="18"/>
                    <a:pt x="27" y="17"/>
                    <a:pt x="31" y="1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0"/>
                    <a:pt x="33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7" y="17"/>
                    <a:pt x="41" y="18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20"/>
                    <a:pt x="47" y="20"/>
                    <a:pt x="48" y="21"/>
                  </a:cubicBezTo>
                  <a:cubicBezTo>
                    <a:pt x="47" y="20"/>
                    <a:pt x="47" y="20"/>
                    <a:pt x="47" y="19"/>
                  </a:cubicBezTo>
                  <a:cubicBezTo>
                    <a:pt x="55" y="22"/>
                    <a:pt x="60" y="26"/>
                    <a:pt x="61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59" y="38"/>
                    <a:pt x="56" y="40"/>
                  </a:cubicBezTo>
                  <a:cubicBezTo>
                    <a:pt x="56" y="41"/>
                    <a:pt x="55" y="42"/>
                    <a:pt x="55" y="43"/>
                  </a:cubicBezTo>
                  <a:cubicBezTo>
                    <a:pt x="57" y="41"/>
                    <a:pt x="59" y="40"/>
                    <a:pt x="60" y="39"/>
                  </a:cubicBezTo>
                  <a:cubicBezTo>
                    <a:pt x="60" y="40"/>
                    <a:pt x="59" y="42"/>
                    <a:pt x="58" y="44"/>
                  </a:cubicBezTo>
                  <a:cubicBezTo>
                    <a:pt x="59" y="44"/>
                    <a:pt x="60" y="45"/>
                    <a:pt x="60" y="45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1"/>
                    <a:pt x="64" y="37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3"/>
                    <a:pt x="32" y="63"/>
                  </a:cubicBezTo>
                  <a:cubicBezTo>
                    <a:pt x="39" y="63"/>
                    <a:pt x="46" y="61"/>
                    <a:pt x="51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9" y="55"/>
                    <a:pt x="49" y="55"/>
                  </a:cubicBezTo>
                  <a:close/>
                  <a:moveTo>
                    <a:pt x="60" y="24"/>
                  </a:moveTo>
                  <a:cubicBezTo>
                    <a:pt x="57" y="21"/>
                    <a:pt x="53" y="19"/>
                    <a:pt x="47" y="17"/>
                  </a:cubicBezTo>
                  <a:cubicBezTo>
                    <a:pt x="45" y="11"/>
                    <a:pt x="42" y="6"/>
                    <a:pt x="39" y="4"/>
                  </a:cubicBezTo>
                  <a:cubicBezTo>
                    <a:pt x="50" y="6"/>
                    <a:pt x="58" y="14"/>
                    <a:pt x="60" y="24"/>
                  </a:cubicBezTo>
                  <a:close/>
                  <a:moveTo>
                    <a:pt x="33" y="3"/>
                  </a:moveTo>
                  <a:cubicBezTo>
                    <a:pt x="38" y="3"/>
                    <a:pt x="42" y="9"/>
                    <a:pt x="44" y="16"/>
                  </a:cubicBezTo>
                  <a:cubicBezTo>
                    <a:pt x="41" y="16"/>
                    <a:pt x="37" y="15"/>
                    <a:pt x="33" y="15"/>
                  </a:cubicBezTo>
                  <a:lnTo>
                    <a:pt x="33" y="3"/>
                  </a:lnTo>
                  <a:close/>
                  <a:moveTo>
                    <a:pt x="31" y="3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27" y="15"/>
                    <a:pt x="23" y="16"/>
                    <a:pt x="20" y="16"/>
                  </a:cubicBezTo>
                  <a:cubicBezTo>
                    <a:pt x="22" y="9"/>
                    <a:pt x="26" y="3"/>
                    <a:pt x="31" y="3"/>
                  </a:cubicBezTo>
                  <a:close/>
                  <a:moveTo>
                    <a:pt x="25" y="4"/>
                  </a:moveTo>
                  <a:cubicBezTo>
                    <a:pt x="22" y="6"/>
                    <a:pt x="19" y="11"/>
                    <a:pt x="18" y="17"/>
                  </a:cubicBezTo>
                  <a:cubicBezTo>
                    <a:pt x="12" y="19"/>
                    <a:pt x="7" y="21"/>
                    <a:pt x="4" y="24"/>
                  </a:cubicBezTo>
                  <a:cubicBezTo>
                    <a:pt x="7" y="14"/>
                    <a:pt x="15" y="6"/>
                    <a:pt x="25" y="4"/>
                  </a:cubicBezTo>
                  <a:close/>
                  <a:moveTo>
                    <a:pt x="17" y="19"/>
                  </a:moveTo>
                  <a:cubicBezTo>
                    <a:pt x="16" y="23"/>
                    <a:pt x="16" y="27"/>
                    <a:pt x="16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6"/>
                    <a:pt x="9" y="22"/>
                    <a:pt x="17" y="19"/>
                  </a:cubicBezTo>
                  <a:close/>
                  <a:moveTo>
                    <a:pt x="16" y="33"/>
                  </a:moveTo>
                  <a:cubicBezTo>
                    <a:pt x="16" y="37"/>
                    <a:pt x="16" y="40"/>
                    <a:pt x="17" y="44"/>
                  </a:cubicBezTo>
                  <a:cubicBezTo>
                    <a:pt x="9" y="41"/>
                    <a:pt x="4" y="37"/>
                    <a:pt x="3" y="33"/>
                  </a:cubicBezTo>
                  <a:lnTo>
                    <a:pt x="16" y="33"/>
                  </a:lnTo>
                  <a:close/>
                  <a:moveTo>
                    <a:pt x="4" y="39"/>
                  </a:moveTo>
                  <a:cubicBezTo>
                    <a:pt x="7" y="42"/>
                    <a:pt x="12" y="44"/>
                    <a:pt x="18" y="46"/>
                  </a:cubicBezTo>
                  <a:cubicBezTo>
                    <a:pt x="19" y="52"/>
                    <a:pt x="22" y="57"/>
                    <a:pt x="25" y="60"/>
                  </a:cubicBezTo>
                  <a:cubicBezTo>
                    <a:pt x="15" y="57"/>
                    <a:pt x="7" y="4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7851801" y="3423615"/>
              <a:ext cx="504664" cy="360111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7851801" y="5620266"/>
              <a:ext cx="443001" cy="316110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467518" y="2334324"/>
              <a:ext cx="380570" cy="401423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6" name="Freeform 58"/>
            <p:cNvSpPr>
              <a:spLocks noEditPoints="1"/>
            </p:cNvSpPr>
            <p:nvPr/>
          </p:nvSpPr>
          <p:spPr bwMode="auto">
            <a:xfrm>
              <a:off x="8187566" y="2909526"/>
              <a:ext cx="454390" cy="454388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7" name="Freeform 16"/>
            <p:cNvSpPr>
              <a:spLocks noEditPoints="1"/>
            </p:cNvSpPr>
            <p:nvPr/>
          </p:nvSpPr>
          <p:spPr bwMode="auto">
            <a:xfrm>
              <a:off x="5726185" y="1682088"/>
              <a:ext cx="371697" cy="409820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8" name="Freeform 62"/>
            <p:cNvSpPr>
              <a:spLocks noEditPoints="1"/>
            </p:cNvSpPr>
            <p:nvPr/>
          </p:nvSpPr>
          <p:spPr bwMode="auto">
            <a:xfrm>
              <a:off x="5569154" y="3831961"/>
              <a:ext cx="344503" cy="398192"/>
            </a:xfrm>
            <a:custGeom>
              <a:avLst/>
              <a:gdLst>
                <a:gd name="T0" fmla="*/ 54 w 62"/>
                <a:gd name="T1" fmla="*/ 0 h 72"/>
                <a:gd name="T2" fmla="*/ 8 w 62"/>
                <a:gd name="T3" fmla="*/ 0 h 72"/>
                <a:gd name="T4" fmla="*/ 0 w 62"/>
                <a:gd name="T5" fmla="*/ 8 h 72"/>
                <a:gd name="T6" fmla="*/ 0 w 62"/>
                <a:gd name="T7" fmla="*/ 64 h 72"/>
                <a:gd name="T8" fmla="*/ 8 w 62"/>
                <a:gd name="T9" fmla="*/ 72 h 72"/>
                <a:gd name="T10" fmla="*/ 54 w 62"/>
                <a:gd name="T11" fmla="*/ 72 h 72"/>
                <a:gd name="T12" fmla="*/ 62 w 62"/>
                <a:gd name="T13" fmla="*/ 64 h 72"/>
                <a:gd name="T14" fmla="*/ 62 w 62"/>
                <a:gd name="T15" fmla="*/ 8 h 72"/>
                <a:gd name="T16" fmla="*/ 54 w 62"/>
                <a:gd name="T17" fmla="*/ 0 h 72"/>
                <a:gd name="T18" fmla="*/ 8 w 62"/>
                <a:gd name="T19" fmla="*/ 3 h 72"/>
                <a:gd name="T20" fmla="*/ 54 w 62"/>
                <a:gd name="T21" fmla="*/ 3 h 72"/>
                <a:gd name="T22" fmla="*/ 59 w 62"/>
                <a:gd name="T23" fmla="*/ 8 h 72"/>
                <a:gd name="T24" fmla="*/ 59 w 62"/>
                <a:gd name="T25" fmla="*/ 64 h 72"/>
                <a:gd name="T26" fmla="*/ 54 w 62"/>
                <a:gd name="T27" fmla="*/ 69 h 72"/>
                <a:gd name="T28" fmla="*/ 8 w 62"/>
                <a:gd name="T29" fmla="*/ 69 h 72"/>
                <a:gd name="T30" fmla="*/ 3 w 62"/>
                <a:gd name="T31" fmla="*/ 64 h 72"/>
                <a:gd name="T32" fmla="*/ 3 w 62"/>
                <a:gd name="T33" fmla="*/ 8 h 72"/>
                <a:gd name="T34" fmla="*/ 8 w 62"/>
                <a:gd name="T35" fmla="*/ 3 h 72"/>
                <a:gd name="T36" fmla="*/ 7 w 62"/>
                <a:gd name="T37" fmla="*/ 62 h 72"/>
                <a:gd name="T38" fmla="*/ 55 w 62"/>
                <a:gd name="T39" fmla="*/ 62 h 72"/>
                <a:gd name="T40" fmla="*/ 56 w 62"/>
                <a:gd name="T41" fmla="*/ 61 h 72"/>
                <a:gd name="T42" fmla="*/ 56 w 62"/>
                <a:gd name="T43" fmla="*/ 7 h 72"/>
                <a:gd name="T44" fmla="*/ 55 w 62"/>
                <a:gd name="T45" fmla="*/ 6 h 72"/>
                <a:gd name="T46" fmla="*/ 7 w 62"/>
                <a:gd name="T47" fmla="*/ 6 h 72"/>
                <a:gd name="T48" fmla="*/ 6 w 62"/>
                <a:gd name="T49" fmla="*/ 7 h 72"/>
                <a:gd name="T50" fmla="*/ 6 w 62"/>
                <a:gd name="T51" fmla="*/ 61 h 72"/>
                <a:gd name="T52" fmla="*/ 7 w 62"/>
                <a:gd name="T53" fmla="*/ 62 h 72"/>
                <a:gd name="T54" fmla="*/ 8 w 62"/>
                <a:gd name="T55" fmla="*/ 8 h 72"/>
                <a:gd name="T56" fmla="*/ 54 w 62"/>
                <a:gd name="T57" fmla="*/ 8 h 72"/>
                <a:gd name="T58" fmla="*/ 54 w 62"/>
                <a:gd name="T59" fmla="*/ 60 h 72"/>
                <a:gd name="T60" fmla="*/ 8 w 62"/>
                <a:gd name="T61" fmla="*/ 60 h 72"/>
                <a:gd name="T62" fmla="*/ 8 w 62"/>
                <a:gd name="T63" fmla="*/ 8 h 72"/>
                <a:gd name="T64" fmla="*/ 33 w 62"/>
                <a:gd name="T65" fmla="*/ 66 h 72"/>
                <a:gd name="T66" fmla="*/ 31 w 62"/>
                <a:gd name="T67" fmla="*/ 68 h 72"/>
                <a:gd name="T68" fmla="*/ 29 w 62"/>
                <a:gd name="T69" fmla="*/ 66 h 72"/>
                <a:gd name="T70" fmla="*/ 31 w 62"/>
                <a:gd name="T71" fmla="*/ 64 h 72"/>
                <a:gd name="T72" fmla="*/ 33 w 62"/>
                <a:gd name="T73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72">
                  <a:moveTo>
                    <a:pt x="5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8" y="72"/>
                    <a:pt x="62" y="68"/>
                    <a:pt x="62" y="6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3"/>
                    <a:pt x="58" y="0"/>
                    <a:pt x="54" y="0"/>
                  </a:cubicBezTo>
                  <a:close/>
                  <a:moveTo>
                    <a:pt x="8" y="3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9" y="5"/>
                    <a:pt x="59" y="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9" y="67"/>
                    <a:pt x="56" y="69"/>
                    <a:pt x="54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5" y="69"/>
                    <a:pt x="3" y="67"/>
                    <a:pt x="3" y="6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lose/>
                  <a:moveTo>
                    <a:pt x="7" y="62"/>
                  </a:move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6"/>
                    <a:pt x="55" y="6"/>
                    <a:pt x="5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7" y="62"/>
                    <a:pt x="7" y="62"/>
                  </a:cubicBezTo>
                  <a:close/>
                  <a:moveTo>
                    <a:pt x="8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" y="60"/>
                    <a:pt x="8" y="60"/>
                    <a:pt x="8" y="60"/>
                  </a:cubicBezTo>
                  <a:lnTo>
                    <a:pt x="8" y="8"/>
                  </a:lnTo>
                  <a:close/>
                  <a:moveTo>
                    <a:pt x="33" y="66"/>
                  </a:moveTo>
                  <a:cubicBezTo>
                    <a:pt x="33" y="67"/>
                    <a:pt x="32" y="68"/>
                    <a:pt x="31" y="68"/>
                  </a:cubicBezTo>
                  <a:cubicBezTo>
                    <a:pt x="30" y="68"/>
                    <a:pt x="29" y="67"/>
                    <a:pt x="29" y="66"/>
                  </a:cubicBezTo>
                  <a:cubicBezTo>
                    <a:pt x="29" y="65"/>
                    <a:pt x="30" y="64"/>
                    <a:pt x="31" y="64"/>
                  </a:cubicBezTo>
                  <a:cubicBezTo>
                    <a:pt x="32" y="64"/>
                    <a:pt x="33" y="65"/>
                    <a:pt x="33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3499071" y="3278159"/>
              <a:ext cx="593853" cy="626393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0" name="Freeform 62"/>
            <p:cNvSpPr>
              <a:spLocks noEditPoints="1"/>
            </p:cNvSpPr>
            <p:nvPr/>
          </p:nvSpPr>
          <p:spPr bwMode="auto">
            <a:xfrm>
              <a:off x="6107498" y="2248904"/>
              <a:ext cx="390902" cy="456051"/>
            </a:xfrm>
            <a:custGeom>
              <a:avLst/>
              <a:gdLst>
                <a:gd name="T0" fmla="*/ 18 w 58"/>
                <a:gd name="T1" fmla="*/ 37 h 68"/>
                <a:gd name="T2" fmla="*/ 17 w 58"/>
                <a:gd name="T3" fmla="*/ 31 h 68"/>
                <a:gd name="T4" fmla="*/ 40 w 58"/>
                <a:gd name="T5" fmla="*/ 16 h 68"/>
                <a:gd name="T6" fmla="*/ 17 w 58"/>
                <a:gd name="T7" fmla="*/ 30 h 68"/>
                <a:gd name="T8" fmla="*/ 44 w 58"/>
                <a:gd name="T9" fmla="*/ 18 h 68"/>
                <a:gd name="T10" fmla="*/ 17 w 58"/>
                <a:gd name="T11" fmla="*/ 23 h 68"/>
                <a:gd name="T12" fmla="*/ 30 w 58"/>
                <a:gd name="T13" fmla="*/ 16 h 68"/>
                <a:gd name="T14" fmla="*/ 14 w 58"/>
                <a:gd name="T15" fmla="*/ 21 h 68"/>
                <a:gd name="T16" fmla="*/ 34 w 58"/>
                <a:gd name="T17" fmla="*/ 66 h 68"/>
                <a:gd name="T18" fmla="*/ 28 w 58"/>
                <a:gd name="T19" fmla="*/ 68 h 68"/>
                <a:gd name="T20" fmla="*/ 20 w 58"/>
                <a:gd name="T21" fmla="*/ 62 h 68"/>
                <a:gd name="T22" fmla="*/ 23 w 58"/>
                <a:gd name="T23" fmla="*/ 50 h 68"/>
                <a:gd name="T24" fmla="*/ 17 w 58"/>
                <a:gd name="T25" fmla="*/ 44 h 68"/>
                <a:gd name="T26" fmla="*/ 40 w 58"/>
                <a:gd name="T27" fmla="*/ 30 h 68"/>
                <a:gd name="T28" fmla="*/ 25 w 58"/>
                <a:gd name="T29" fmla="*/ 41 h 68"/>
                <a:gd name="T30" fmla="*/ 29 w 58"/>
                <a:gd name="T31" fmla="*/ 50 h 68"/>
                <a:gd name="T32" fmla="*/ 40 w 58"/>
                <a:gd name="T33" fmla="*/ 39 h 68"/>
                <a:gd name="T34" fmla="*/ 35 w 58"/>
                <a:gd name="T35" fmla="*/ 50 h 68"/>
                <a:gd name="T36" fmla="*/ 34 w 58"/>
                <a:gd name="T37" fmla="*/ 52 h 68"/>
                <a:gd name="T38" fmla="*/ 33 w 58"/>
                <a:gd name="T39" fmla="*/ 52 h 68"/>
                <a:gd name="T40" fmla="*/ 28 w 58"/>
                <a:gd name="T41" fmla="*/ 52 h 68"/>
                <a:gd name="T42" fmla="*/ 22 w 58"/>
                <a:gd name="T43" fmla="*/ 54 h 68"/>
                <a:gd name="T44" fmla="*/ 25 w 58"/>
                <a:gd name="T45" fmla="*/ 64 h 68"/>
                <a:gd name="T46" fmla="*/ 36 w 58"/>
                <a:gd name="T47" fmla="*/ 62 h 68"/>
                <a:gd name="T48" fmla="*/ 39 w 58"/>
                <a:gd name="T49" fmla="*/ 9 h 68"/>
                <a:gd name="T50" fmla="*/ 41 w 58"/>
                <a:gd name="T51" fmla="*/ 10 h 68"/>
                <a:gd name="T52" fmla="*/ 42 w 58"/>
                <a:gd name="T53" fmla="*/ 4 h 68"/>
                <a:gd name="T54" fmla="*/ 15 w 58"/>
                <a:gd name="T55" fmla="*/ 54 h 68"/>
                <a:gd name="T56" fmla="*/ 19 w 58"/>
                <a:gd name="T57" fmla="*/ 49 h 68"/>
                <a:gd name="T58" fmla="*/ 48 w 58"/>
                <a:gd name="T59" fmla="*/ 19 h 68"/>
                <a:gd name="T60" fmla="*/ 54 w 58"/>
                <a:gd name="T61" fmla="*/ 14 h 68"/>
                <a:gd name="T62" fmla="*/ 47 w 58"/>
                <a:gd name="T63" fmla="*/ 18 h 68"/>
                <a:gd name="T64" fmla="*/ 4 w 58"/>
                <a:gd name="T65" fmla="*/ 42 h 68"/>
                <a:gd name="T66" fmla="*/ 5 w 58"/>
                <a:gd name="T67" fmla="*/ 44 h 68"/>
                <a:gd name="T68" fmla="*/ 9 w 58"/>
                <a:gd name="T69" fmla="*/ 39 h 68"/>
                <a:gd name="T70" fmla="*/ 50 w 58"/>
                <a:gd name="T71" fmla="*/ 29 h 68"/>
                <a:gd name="T72" fmla="*/ 58 w 58"/>
                <a:gd name="T73" fmla="*/ 29 h 68"/>
                <a:gd name="T74" fmla="*/ 7 w 58"/>
                <a:gd name="T75" fmla="*/ 28 h 68"/>
                <a:gd name="T76" fmla="*/ 1 w 58"/>
                <a:gd name="T77" fmla="*/ 30 h 68"/>
                <a:gd name="T78" fmla="*/ 49 w 58"/>
                <a:gd name="T79" fmla="*/ 39 h 68"/>
                <a:gd name="T80" fmla="*/ 53 w 58"/>
                <a:gd name="T81" fmla="*/ 44 h 68"/>
                <a:gd name="T82" fmla="*/ 54 w 58"/>
                <a:gd name="T83" fmla="*/ 42 h 68"/>
                <a:gd name="T84" fmla="*/ 4 w 58"/>
                <a:gd name="T85" fmla="*/ 14 h 68"/>
                <a:gd name="T86" fmla="*/ 10 w 58"/>
                <a:gd name="T87" fmla="*/ 19 h 68"/>
                <a:gd name="T88" fmla="*/ 5 w 58"/>
                <a:gd name="T89" fmla="*/ 14 h 68"/>
                <a:gd name="T90" fmla="*/ 39 w 58"/>
                <a:gd name="T91" fmla="*/ 49 h 68"/>
                <a:gd name="T92" fmla="*/ 44 w 58"/>
                <a:gd name="T93" fmla="*/ 54 h 68"/>
                <a:gd name="T94" fmla="*/ 17 w 58"/>
                <a:gd name="T95" fmla="*/ 10 h 68"/>
                <a:gd name="T96" fmla="*/ 19 w 58"/>
                <a:gd name="T97" fmla="*/ 9 h 68"/>
                <a:gd name="T98" fmla="*/ 14 w 58"/>
                <a:gd name="T99" fmla="*/ 5 h 68"/>
                <a:gd name="T100" fmla="*/ 30 w 58"/>
                <a:gd name="T101" fmla="*/ 7 h 68"/>
                <a:gd name="T102" fmla="*/ 28 w 58"/>
                <a:gd name="T103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8">
                  <a:moveTo>
                    <a:pt x="44" y="25"/>
                  </a:moveTo>
                  <a:cubicBezTo>
                    <a:pt x="44" y="26"/>
                    <a:pt x="42" y="28"/>
                    <a:pt x="41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7" y="37"/>
                    <a:pt x="17" y="37"/>
                  </a:cubicBezTo>
                  <a:cubicBezTo>
                    <a:pt x="15" y="37"/>
                    <a:pt x="14" y="36"/>
                    <a:pt x="14" y="35"/>
                  </a:cubicBezTo>
                  <a:cubicBezTo>
                    <a:pt x="14" y="33"/>
                    <a:pt x="16" y="32"/>
                    <a:pt x="17" y="31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2"/>
                    <a:pt x="44" y="23"/>
                    <a:pt x="44" y="25"/>
                  </a:cubicBezTo>
                  <a:close/>
                  <a:moveTo>
                    <a:pt x="40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6" y="25"/>
                    <a:pt x="14" y="26"/>
                    <a:pt x="14" y="28"/>
                  </a:cubicBezTo>
                  <a:cubicBezTo>
                    <a:pt x="14" y="29"/>
                    <a:pt x="15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1"/>
                    <a:pt x="44" y="19"/>
                    <a:pt x="44" y="18"/>
                  </a:cubicBezTo>
                  <a:cubicBezTo>
                    <a:pt x="44" y="16"/>
                    <a:pt x="42" y="15"/>
                    <a:pt x="40" y="16"/>
                  </a:cubicBezTo>
                  <a:close/>
                  <a:moveTo>
                    <a:pt x="14" y="21"/>
                  </a:moveTo>
                  <a:cubicBezTo>
                    <a:pt x="14" y="22"/>
                    <a:pt x="15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9" y="19"/>
                    <a:pt x="30" y="17"/>
                    <a:pt x="30" y="16"/>
                  </a:cubicBezTo>
                  <a:cubicBezTo>
                    <a:pt x="30" y="14"/>
                    <a:pt x="28" y="13"/>
                    <a:pt x="26" y="1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4" y="19"/>
                    <a:pt x="14" y="21"/>
                  </a:cubicBezTo>
                  <a:close/>
                  <a:moveTo>
                    <a:pt x="38" y="54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38" y="64"/>
                    <a:pt x="36" y="66"/>
                    <a:pt x="34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7"/>
                    <a:pt x="32" y="68"/>
                    <a:pt x="30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2" y="66"/>
                    <a:pt x="20" y="64"/>
                    <a:pt x="20" y="6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2"/>
                    <a:pt x="22" y="51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1" y="44"/>
                    <a:pt x="20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0"/>
                    <a:pt x="16" y="39"/>
                    <a:pt x="17" y="38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9"/>
                    <a:pt x="44" y="30"/>
                    <a:pt x="44" y="32"/>
                  </a:cubicBezTo>
                  <a:cubicBezTo>
                    <a:pt x="44" y="33"/>
                    <a:pt x="42" y="35"/>
                    <a:pt x="41" y="36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3"/>
                    <a:pt x="29" y="46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3"/>
                    <a:pt x="36" y="38"/>
                    <a:pt x="37" y="38"/>
                  </a:cubicBezTo>
                  <a:cubicBezTo>
                    <a:pt x="38" y="37"/>
                    <a:pt x="39" y="38"/>
                    <a:pt x="40" y="39"/>
                  </a:cubicBezTo>
                  <a:cubicBezTo>
                    <a:pt x="41" y="40"/>
                    <a:pt x="41" y="42"/>
                    <a:pt x="39" y="43"/>
                  </a:cubicBezTo>
                  <a:cubicBezTo>
                    <a:pt x="39" y="43"/>
                    <a:pt x="35" y="46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1"/>
                    <a:pt x="38" y="52"/>
                    <a:pt x="38" y="54"/>
                  </a:cubicBezTo>
                  <a:close/>
                  <a:moveTo>
                    <a:pt x="36" y="54"/>
                  </a:moveTo>
                  <a:cubicBezTo>
                    <a:pt x="36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2"/>
                    <a:pt x="22" y="53"/>
                    <a:pt x="22" y="54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3" y="64"/>
                    <a:pt x="24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6" y="63"/>
                    <a:pt x="36" y="62"/>
                  </a:cubicBezTo>
                  <a:lnTo>
                    <a:pt x="36" y="54"/>
                  </a:lnTo>
                  <a:close/>
                  <a:moveTo>
                    <a:pt x="42" y="4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3" y="4"/>
                    <a:pt x="42" y="4"/>
                    <a:pt x="42" y="4"/>
                  </a:cubicBezTo>
                  <a:close/>
                  <a:moveTo>
                    <a:pt x="17" y="48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6" y="54"/>
                    <a:pt x="16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7"/>
                    <a:pt x="18" y="47"/>
                  </a:cubicBezTo>
                  <a:cubicBezTo>
                    <a:pt x="18" y="47"/>
                    <a:pt x="17" y="47"/>
                    <a:pt x="17" y="48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4"/>
                  </a:cubicBezTo>
                  <a:cubicBezTo>
                    <a:pt x="54" y="14"/>
                    <a:pt x="53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7" y="18"/>
                  </a:cubicBezTo>
                  <a:cubicBezTo>
                    <a:pt x="47" y="19"/>
                    <a:pt x="48" y="19"/>
                    <a:pt x="48" y="19"/>
                  </a:cubicBezTo>
                  <a:close/>
                  <a:moveTo>
                    <a:pt x="9" y="39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4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0" y="39"/>
                    <a:pt x="10" y="39"/>
                    <a:pt x="9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7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7" y="40"/>
                  </a:cubicBezTo>
                  <a:cubicBezTo>
                    <a:pt x="47" y="40"/>
                    <a:pt x="47" y="41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4" y="42"/>
                    <a:pt x="54" y="42"/>
                  </a:cubicBezTo>
                  <a:lnTo>
                    <a:pt x="49" y="39"/>
                  </a:ln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1" y="19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lnTo>
                    <a:pt x="5" y="14"/>
                  </a:lnTo>
                  <a:close/>
                  <a:moveTo>
                    <a:pt x="41" y="48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9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3" y="54"/>
                    <a:pt x="43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8"/>
                  </a:lnTo>
                  <a:close/>
                  <a:moveTo>
                    <a:pt x="17" y="10"/>
                  </a:move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8"/>
                    <a:pt x="29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1" name="Freeform 15"/>
            <p:cNvSpPr>
              <a:spLocks noEditPoints="1"/>
            </p:cNvSpPr>
            <p:nvPr/>
          </p:nvSpPr>
          <p:spPr bwMode="auto">
            <a:xfrm>
              <a:off x="4160129" y="3268886"/>
              <a:ext cx="504664" cy="360111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2" name="Freeform 14"/>
            <p:cNvSpPr>
              <a:spLocks noEditPoints="1"/>
            </p:cNvSpPr>
            <p:nvPr/>
          </p:nvSpPr>
          <p:spPr bwMode="auto">
            <a:xfrm>
              <a:off x="5611811" y="2867649"/>
              <a:ext cx="390810" cy="455946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3" name="Freeform 65"/>
            <p:cNvSpPr>
              <a:spLocks noEditPoints="1"/>
            </p:cNvSpPr>
            <p:nvPr/>
          </p:nvSpPr>
          <p:spPr bwMode="auto">
            <a:xfrm>
              <a:off x="3706668" y="4682705"/>
              <a:ext cx="454390" cy="454388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4" name="Freeform 41"/>
            <p:cNvSpPr>
              <a:spLocks noEditPoints="1"/>
            </p:cNvSpPr>
            <p:nvPr/>
          </p:nvSpPr>
          <p:spPr bwMode="auto">
            <a:xfrm>
              <a:off x="4623918" y="2055543"/>
              <a:ext cx="467459" cy="451878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5" name="Freeform 41"/>
            <p:cNvSpPr>
              <a:spLocks noEditPoints="1"/>
            </p:cNvSpPr>
            <p:nvPr/>
          </p:nvSpPr>
          <p:spPr bwMode="auto">
            <a:xfrm>
              <a:off x="7387715" y="5751080"/>
              <a:ext cx="467459" cy="451878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6" name="Freeform 85"/>
            <p:cNvSpPr>
              <a:spLocks noEditPoints="1"/>
            </p:cNvSpPr>
            <p:nvPr/>
          </p:nvSpPr>
          <p:spPr bwMode="auto">
            <a:xfrm>
              <a:off x="5477342" y="6185035"/>
              <a:ext cx="653447" cy="491050"/>
            </a:xfrm>
            <a:custGeom>
              <a:avLst/>
              <a:gdLst>
                <a:gd name="T0" fmla="*/ 53 w 71"/>
                <a:gd name="T1" fmla="*/ 5 h 51"/>
                <a:gd name="T2" fmla="*/ 0 w 71"/>
                <a:gd name="T3" fmla="*/ 12 h 51"/>
                <a:gd name="T4" fmla="*/ 8 w 71"/>
                <a:gd name="T5" fmla="*/ 33 h 51"/>
                <a:gd name="T6" fmla="*/ 12 w 71"/>
                <a:gd name="T7" fmla="*/ 43 h 51"/>
                <a:gd name="T8" fmla="*/ 46 w 71"/>
                <a:gd name="T9" fmla="*/ 40 h 51"/>
                <a:gd name="T10" fmla="*/ 11 w 71"/>
                <a:gd name="T11" fmla="*/ 35 h 51"/>
                <a:gd name="T12" fmla="*/ 48 w 71"/>
                <a:gd name="T13" fmla="*/ 31 h 51"/>
                <a:gd name="T14" fmla="*/ 56 w 71"/>
                <a:gd name="T15" fmla="*/ 6 h 51"/>
                <a:gd name="T16" fmla="*/ 71 w 71"/>
                <a:gd name="T17" fmla="*/ 2 h 51"/>
                <a:gd name="T18" fmla="*/ 45 w 71"/>
                <a:gd name="T19" fmla="*/ 18 h 51"/>
                <a:gd name="T20" fmla="*/ 49 w 71"/>
                <a:gd name="T21" fmla="*/ 18 h 51"/>
                <a:gd name="T22" fmla="*/ 45 w 71"/>
                <a:gd name="T23" fmla="*/ 20 h 51"/>
                <a:gd name="T24" fmla="*/ 9 w 71"/>
                <a:gd name="T25" fmla="*/ 30 h 51"/>
                <a:gd name="T26" fmla="*/ 12 w 71"/>
                <a:gd name="T27" fmla="*/ 32 h 51"/>
                <a:gd name="T28" fmla="*/ 28 w 71"/>
                <a:gd name="T29" fmla="*/ 18 h 51"/>
                <a:gd name="T30" fmla="*/ 35 w 71"/>
                <a:gd name="T31" fmla="*/ 18 h 51"/>
                <a:gd name="T32" fmla="*/ 43 w 71"/>
                <a:gd name="T33" fmla="*/ 18 h 51"/>
                <a:gd name="T34" fmla="*/ 28 w 71"/>
                <a:gd name="T35" fmla="*/ 20 h 51"/>
                <a:gd name="T36" fmla="*/ 28 w 71"/>
                <a:gd name="T37" fmla="*/ 25 h 51"/>
                <a:gd name="T38" fmla="*/ 21 w 71"/>
                <a:gd name="T39" fmla="*/ 25 h 51"/>
                <a:gd name="T40" fmla="*/ 26 w 71"/>
                <a:gd name="T41" fmla="*/ 25 h 51"/>
                <a:gd name="T42" fmla="*/ 20 w 71"/>
                <a:gd name="T43" fmla="*/ 13 h 51"/>
                <a:gd name="T44" fmla="*/ 18 w 71"/>
                <a:gd name="T45" fmla="*/ 18 h 51"/>
                <a:gd name="T46" fmla="*/ 18 w 71"/>
                <a:gd name="T47" fmla="*/ 13 h 51"/>
                <a:gd name="T48" fmla="*/ 19 w 71"/>
                <a:gd name="T49" fmla="*/ 25 h 51"/>
                <a:gd name="T50" fmla="*/ 18 w 71"/>
                <a:gd name="T51" fmla="*/ 20 h 51"/>
                <a:gd name="T52" fmla="*/ 5 w 71"/>
                <a:gd name="T53" fmla="*/ 20 h 51"/>
                <a:gd name="T54" fmla="*/ 13 w 71"/>
                <a:gd name="T55" fmla="*/ 27 h 51"/>
                <a:gd name="T56" fmla="*/ 14 w 71"/>
                <a:gd name="T57" fmla="*/ 32 h 51"/>
                <a:gd name="T58" fmla="*/ 26 w 71"/>
                <a:gd name="T59" fmla="*/ 27 h 51"/>
                <a:gd name="T60" fmla="*/ 21 w 71"/>
                <a:gd name="T61" fmla="*/ 27 h 51"/>
                <a:gd name="T62" fmla="*/ 33 w 71"/>
                <a:gd name="T63" fmla="*/ 32 h 51"/>
                <a:gd name="T64" fmla="*/ 36 w 71"/>
                <a:gd name="T65" fmla="*/ 27 h 51"/>
                <a:gd name="T66" fmla="*/ 35 w 71"/>
                <a:gd name="T67" fmla="*/ 32 h 51"/>
                <a:gd name="T68" fmla="*/ 37 w 71"/>
                <a:gd name="T69" fmla="*/ 20 h 51"/>
                <a:gd name="T70" fmla="*/ 36 w 71"/>
                <a:gd name="T71" fmla="*/ 25 h 51"/>
                <a:gd name="T72" fmla="*/ 9 w 71"/>
                <a:gd name="T73" fmla="*/ 13 h 51"/>
                <a:gd name="T74" fmla="*/ 3 w 71"/>
                <a:gd name="T75" fmla="*/ 14 h 51"/>
                <a:gd name="T76" fmla="*/ 42 w 71"/>
                <a:gd name="T77" fmla="*/ 32 h 51"/>
                <a:gd name="T78" fmla="*/ 46 w 71"/>
                <a:gd name="T79" fmla="*/ 27 h 51"/>
                <a:gd name="T80" fmla="*/ 13 w 71"/>
                <a:gd name="T81" fmla="*/ 44 h 51"/>
                <a:gd name="T82" fmla="*/ 17 w 71"/>
                <a:gd name="T83" fmla="*/ 48 h 51"/>
                <a:gd name="T84" fmla="*/ 12 w 71"/>
                <a:gd name="T85" fmla="*/ 48 h 51"/>
                <a:gd name="T86" fmla="*/ 13 w 71"/>
                <a:gd name="T87" fmla="*/ 49 h 51"/>
                <a:gd name="T88" fmla="*/ 40 w 71"/>
                <a:gd name="T89" fmla="*/ 51 h 51"/>
                <a:gd name="T90" fmla="*/ 40 w 71"/>
                <a:gd name="T91" fmla="*/ 49 h 51"/>
                <a:gd name="T92" fmla="*/ 42 w 71"/>
                <a:gd name="T93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51">
                  <a:moveTo>
                    <a:pt x="7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6" y="0"/>
                    <a:pt x="54" y="2"/>
                    <a:pt x="5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1"/>
                    <a:pt x="10" y="43"/>
                    <a:pt x="12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7" y="42"/>
                    <a:pt x="47" y="41"/>
                  </a:cubicBezTo>
                  <a:cubicBezTo>
                    <a:pt x="47" y="41"/>
                    <a:pt x="46" y="40"/>
                    <a:pt x="46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5" y="35"/>
                    <a:pt x="47" y="33"/>
                    <a:pt x="48" y="31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4"/>
                    <a:pt x="58" y="3"/>
                    <a:pt x="59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1" y="3"/>
                    <a:pt x="71" y="2"/>
                  </a:cubicBezTo>
                  <a:cubicBezTo>
                    <a:pt x="71" y="1"/>
                    <a:pt x="70" y="0"/>
                    <a:pt x="70" y="0"/>
                  </a:cubicBezTo>
                  <a:close/>
                  <a:moveTo>
                    <a:pt x="49" y="18"/>
                  </a:move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49" y="18"/>
                  </a:lnTo>
                  <a:close/>
                  <a:moveTo>
                    <a:pt x="47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47" y="25"/>
                  </a:lnTo>
                  <a:close/>
                  <a:moveTo>
                    <a:pt x="9" y="3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0" y="31"/>
                    <a:pt x="9" y="30"/>
                  </a:cubicBezTo>
                  <a:close/>
                  <a:moveTo>
                    <a:pt x="35" y="18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35" y="18"/>
                  </a:lnTo>
                  <a:close/>
                  <a:moveTo>
                    <a:pt x="37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13"/>
                  </a:lnTo>
                  <a:close/>
                  <a:moveTo>
                    <a:pt x="28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8" y="25"/>
                    <a:pt x="28" y="25"/>
                    <a:pt x="28" y="25"/>
                  </a:cubicBezTo>
                  <a:lnTo>
                    <a:pt x="28" y="20"/>
                  </a:lnTo>
                  <a:close/>
                  <a:moveTo>
                    <a:pt x="26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26" y="25"/>
                  </a:lnTo>
                  <a:close/>
                  <a:moveTo>
                    <a:pt x="26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26" y="18"/>
                  </a:lnTo>
                  <a:close/>
                  <a:moveTo>
                    <a:pt x="18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13"/>
                    <a:pt x="18" y="13"/>
                    <a:pt x="18" y="13"/>
                  </a:cubicBezTo>
                  <a:lnTo>
                    <a:pt x="18" y="18"/>
                  </a:lnTo>
                  <a:close/>
                  <a:moveTo>
                    <a:pt x="18" y="20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8" y="20"/>
                  </a:lnTo>
                  <a:close/>
                  <a:moveTo>
                    <a:pt x="1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1" y="25"/>
                  </a:lnTo>
                  <a:close/>
                  <a:moveTo>
                    <a:pt x="13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3" y="27"/>
                  </a:lnTo>
                  <a:close/>
                  <a:moveTo>
                    <a:pt x="21" y="27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27"/>
                  </a:lnTo>
                  <a:close/>
                  <a:moveTo>
                    <a:pt x="28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8" y="32"/>
                    <a:pt x="28" y="32"/>
                    <a:pt x="28" y="32"/>
                  </a:cubicBezTo>
                  <a:lnTo>
                    <a:pt x="28" y="27"/>
                  </a:lnTo>
                  <a:close/>
                  <a:moveTo>
                    <a:pt x="36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5" y="32"/>
                    <a:pt x="35" y="32"/>
                    <a:pt x="35" y="32"/>
                  </a:cubicBezTo>
                  <a:lnTo>
                    <a:pt x="36" y="27"/>
                  </a:lnTo>
                  <a:close/>
                  <a:moveTo>
                    <a:pt x="36" y="25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36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4" y="13"/>
                  </a:cubicBezTo>
                  <a:close/>
                  <a:moveTo>
                    <a:pt x="42" y="32"/>
                  </a:moveTo>
                  <a:cubicBezTo>
                    <a:pt x="42" y="32"/>
                    <a:pt x="42" y="32"/>
                    <a:pt x="42" y="3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1"/>
                    <a:pt x="43" y="32"/>
                    <a:pt x="42" y="32"/>
                  </a:cubicBezTo>
                  <a:close/>
                  <a:moveTo>
                    <a:pt x="13" y="44"/>
                  </a:moveTo>
                  <a:cubicBezTo>
                    <a:pt x="11" y="44"/>
                    <a:pt x="10" y="46"/>
                    <a:pt x="10" y="48"/>
                  </a:cubicBezTo>
                  <a:cubicBezTo>
                    <a:pt x="10" y="50"/>
                    <a:pt x="11" y="51"/>
                    <a:pt x="13" y="51"/>
                  </a:cubicBezTo>
                  <a:cubicBezTo>
                    <a:pt x="15" y="51"/>
                    <a:pt x="17" y="50"/>
                    <a:pt x="17" y="48"/>
                  </a:cubicBezTo>
                  <a:cubicBezTo>
                    <a:pt x="17" y="46"/>
                    <a:pt x="15" y="44"/>
                    <a:pt x="13" y="44"/>
                  </a:cubicBezTo>
                  <a:close/>
                  <a:moveTo>
                    <a:pt x="13" y="49"/>
                  </a:moveTo>
                  <a:cubicBezTo>
                    <a:pt x="13" y="49"/>
                    <a:pt x="12" y="48"/>
                    <a:pt x="12" y="48"/>
                  </a:cubicBezTo>
                  <a:cubicBezTo>
                    <a:pt x="12" y="47"/>
                    <a:pt x="13" y="46"/>
                    <a:pt x="13" y="46"/>
                  </a:cubicBezTo>
                  <a:cubicBezTo>
                    <a:pt x="14" y="46"/>
                    <a:pt x="15" y="47"/>
                    <a:pt x="15" y="48"/>
                  </a:cubicBezTo>
                  <a:cubicBezTo>
                    <a:pt x="15" y="48"/>
                    <a:pt x="14" y="49"/>
                    <a:pt x="13" y="49"/>
                  </a:cubicBezTo>
                  <a:close/>
                  <a:moveTo>
                    <a:pt x="40" y="44"/>
                  </a:moveTo>
                  <a:cubicBezTo>
                    <a:pt x="38" y="44"/>
                    <a:pt x="37" y="46"/>
                    <a:pt x="37" y="48"/>
                  </a:cubicBezTo>
                  <a:cubicBezTo>
                    <a:pt x="37" y="50"/>
                    <a:pt x="38" y="51"/>
                    <a:pt x="40" y="51"/>
                  </a:cubicBezTo>
                  <a:cubicBezTo>
                    <a:pt x="42" y="51"/>
                    <a:pt x="44" y="50"/>
                    <a:pt x="44" y="48"/>
                  </a:cubicBezTo>
                  <a:cubicBezTo>
                    <a:pt x="44" y="46"/>
                    <a:pt x="42" y="44"/>
                    <a:pt x="40" y="44"/>
                  </a:cubicBezTo>
                  <a:close/>
                  <a:moveTo>
                    <a:pt x="40" y="49"/>
                  </a:moveTo>
                  <a:cubicBezTo>
                    <a:pt x="39" y="49"/>
                    <a:pt x="39" y="48"/>
                    <a:pt x="39" y="48"/>
                  </a:cubicBezTo>
                  <a:cubicBezTo>
                    <a:pt x="39" y="47"/>
                    <a:pt x="39" y="46"/>
                    <a:pt x="40" y="46"/>
                  </a:cubicBezTo>
                  <a:cubicBezTo>
                    <a:pt x="41" y="46"/>
                    <a:pt x="42" y="47"/>
                    <a:pt x="42" y="48"/>
                  </a:cubicBezTo>
                  <a:cubicBezTo>
                    <a:pt x="42" y="48"/>
                    <a:pt x="41" y="49"/>
                    <a:pt x="4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7" name="Freeform 69"/>
            <p:cNvSpPr>
              <a:spLocks noEditPoints="1"/>
            </p:cNvSpPr>
            <p:nvPr/>
          </p:nvSpPr>
          <p:spPr bwMode="auto">
            <a:xfrm>
              <a:off x="7458400" y="5270180"/>
              <a:ext cx="371163" cy="371166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8" name="Freeform 14"/>
            <p:cNvSpPr>
              <a:spLocks noEditPoints="1"/>
            </p:cNvSpPr>
            <p:nvPr/>
          </p:nvSpPr>
          <p:spPr bwMode="auto">
            <a:xfrm>
              <a:off x="3499405" y="3988395"/>
              <a:ext cx="330276" cy="385323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9" name="Freeform 18"/>
            <p:cNvSpPr>
              <a:spLocks noEditPoints="1"/>
            </p:cNvSpPr>
            <p:nvPr/>
          </p:nvSpPr>
          <p:spPr bwMode="auto">
            <a:xfrm>
              <a:off x="5233507" y="3403364"/>
              <a:ext cx="473037" cy="446461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0" name="Freeform 72"/>
            <p:cNvSpPr>
              <a:spLocks noEditPoints="1"/>
            </p:cNvSpPr>
            <p:nvPr/>
          </p:nvSpPr>
          <p:spPr bwMode="auto">
            <a:xfrm>
              <a:off x="3477443" y="4457560"/>
              <a:ext cx="257175" cy="252412"/>
            </a:xfrm>
            <a:custGeom>
              <a:avLst/>
              <a:gdLst>
                <a:gd name="T0" fmla="*/ 12 w 68"/>
                <a:gd name="T1" fmla="*/ 0 h 67"/>
                <a:gd name="T2" fmla="*/ 0 w 68"/>
                <a:gd name="T3" fmla="*/ 56 h 67"/>
                <a:gd name="T4" fmla="*/ 57 w 68"/>
                <a:gd name="T5" fmla="*/ 67 h 67"/>
                <a:gd name="T6" fmla="*/ 68 w 68"/>
                <a:gd name="T7" fmla="*/ 11 h 67"/>
                <a:gd name="T8" fmla="*/ 65 w 68"/>
                <a:gd name="T9" fmla="*/ 11 h 67"/>
                <a:gd name="T10" fmla="*/ 57 w 68"/>
                <a:gd name="T11" fmla="*/ 64 h 67"/>
                <a:gd name="T12" fmla="*/ 3 w 68"/>
                <a:gd name="T13" fmla="*/ 56 h 67"/>
                <a:gd name="T14" fmla="*/ 12 w 68"/>
                <a:gd name="T15" fmla="*/ 3 h 67"/>
                <a:gd name="T16" fmla="*/ 65 w 68"/>
                <a:gd name="T17" fmla="*/ 11 h 67"/>
                <a:gd name="T18" fmla="*/ 12 w 68"/>
                <a:gd name="T19" fmla="*/ 5 h 67"/>
                <a:gd name="T20" fmla="*/ 6 w 68"/>
                <a:gd name="T21" fmla="*/ 56 h 67"/>
                <a:gd name="T22" fmla="*/ 56 w 68"/>
                <a:gd name="T23" fmla="*/ 62 h 67"/>
                <a:gd name="T24" fmla="*/ 63 w 68"/>
                <a:gd name="T25" fmla="*/ 12 h 67"/>
                <a:gd name="T26" fmla="*/ 61 w 68"/>
                <a:gd name="T27" fmla="*/ 12 h 67"/>
                <a:gd name="T28" fmla="*/ 35 w 68"/>
                <a:gd name="T29" fmla="*/ 33 h 67"/>
                <a:gd name="T30" fmla="*/ 56 w 68"/>
                <a:gd name="T31" fmla="*/ 7 h 67"/>
                <a:gd name="T32" fmla="*/ 12 w 68"/>
                <a:gd name="T33" fmla="*/ 7 h 67"/>
                <a:gd name="T34" fmla="*/ 33 w 68"/>
                <a:gd name="T35" fmla="*/ 33 h 67"/>
                <a:gd name="T36" fmla="*/ 8 w 68"/>
                <a:gd name="T37" fmla="*/ 12 h 67"/>
                <a:gd name="T38" fmla="*/ 8 w 68"/>
                <a:gd name="T39" fmla="*/ 56 h 67"/>
                <a:gd name="T40" fmla="*/ 33 w 68"/>
                <a:gd name="T41" fmla="*/ 35 h 67"/>
                <a:gd name="T42" fmla="*/ 12 w 68"/>
                <a:gd name="T43" fmla="*/ 60 h 67"/>
                <a:gd name="T44" fmla="*/ 56 w 68"/>
                <a:gd name="T45" fmla="*/ 60 h 67"/>
                <a:gd name="T46" fmla="*/ 35 w 68"/>
                <a:gd name="T47" fmla="*/ 35 h 67"/>
                <a:gd name="T48" fmla="*/ 61 w 68"/>
                <a:gd name="T49" fmla="*/ 56 h 67"/>
                <a:gd name="T50" fmla="*/ 12 w 68"/>
                <a:gd name="T51" fmla="*/ 20 h 67"/>
                <a:gd name="T52" fmla="*/ 19 w 68"/>
                <a:gd name="T53" fmla="*/ 19 h 67"/>
                <a:gd name="T54" fmla="*/ 20 w 68"/>
                <a:gd name="T55" fmla="*/ 12 h 67"/>
                <a:gd name="T56" fmla="*/ 21 w 68"/>
                <a:gd name="T57" fmla="*/ 19 h 67"/>
                <a:gd name="T58" fmla="*/ 29 w 68"/>
                <a:gd name="T59" fmla="*/ 20 h 67"/>
                <a:gd name="T60" fmla="*/ 21 w 68"/>
                <a:gd name="T61" fmla="*/ 21 h 67"/>
                <a:gd name="T62" fmla="*/ 20 w 68"/>
                <a:gd name="T63" fmla="*/ 28 h 67"/>
                <a:gd name="T64" fmla="*/ 19 w 68"/>
                <a:gd name="T65" fmla="*/ 21 h 67"/>
                <a:gd name="T66" fmla="*/ 12 w 68"/>
                <a:gd name="T67" fmla="*/ 20 h 67"/>
                <a:gd name="T68" fmla="*/ 26 w 68"/>
                <a:gd name="T69" fmla="*/ 53 h 67"/>
                <a:gd name="T70" fmla="*/ 25 w 68"/>
                <a:gd name="T71" fmla="*/ 53 h 67"/>
                <a:gd name="T72" fmla="*/ 16 w 68"/>
                <a:gd name="T73" fmla="*/ 53 h 67"/>
                <a:gd name="T74" fmla="*/ 15 w 68"/>
                <a:gd name="T75" fmla="*/ 53 h 67"/>
                <a:gd name="T76" fmla="*/ 19 w 68"/>
                <a:gd name="T77" fmla="*/ 47 h 67"/>
                <a:gd name="T78" fmla="*/ 15 w 68"/>
                <a:gd name="T79" fmla="*/ 42 h 67"/>
                <a:gd name="T80" fmla="*/ 20 w 68"/>
                <a:gd name="T81" fmla="*/ 46 h 67"/>
                <a:gd name="T82" fmla="*/ 26 w 68"/>
                <a:gd name="T83" fmla="*/ 42 h 67"/>
                <a:gd name="T84" fmla="*/ 22 w 68"/>
                <a:gd name="T85" fmla="*/ 47 h 67"/>
                <a:gd name="T86" fmla="*/ 40 w 68"/>
                <a:gd name="T87" fmla="*/ 19 h 67"/>
                <a:gd name="T88" fmla="*/ 56 w 68"/>
                <a:gd name="T89" fmla="*/ 18 h 67"/>
                <a:gd name="T90" fmla="*/ 56 w 68"/>
                <a:gd name="T91" fmla="*/ 20 h 67"/>
                <a:gd name="T92" fmla="*/ 40 w 68"/>
                <a:gd name="T93" fmla="*/ 19 h 67"/>
                <a:gd name="T94" fmla="*/ 55 w 68"/>
                <a:gd name="T95" fmla="*/ 45 h 67"/>
                <a:gd name="T96" fmla="*/ 40 w 68"/>
                <a:gd name="T97" fmla="*/ 44 h 67"/>
                <a:gd name="T98" fmla="*/ 55 w 68"/>
                <a:gd name="T99" fmla="*/ 43 h 67"/>
                <a:gd name="T100" fmla="*/ 56 w 68"/>
                <a:gd name="T101" fmla="*/ 50 h 67"/>
                <a:gd name="T102" fmla="*/ 41 w 68"/>
                <a:gd name="T103" fmla="*/ 51 h 67"/>
                <a:gd name="T104" fmla="*/ 41 w 68"/>
                <a:gd name="T105" fmla="*/ 49 h 67"/>
                <a:gd name="T106" fmla="*/ 56 w 68"/>
                <a:gd name="T107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5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5" y="67"/>
                    <a:pt x="12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3" y="67"/>
                    <a:pt x="68" y="62"/>
                    <a:pt x="68" y="56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5"/>
                    <a:pt x="63" y="0"/>
                    <a:pt x="57" y="0"/>
                  </a:cubicBezTo>
                  <a:close/>
                  <a:moveTo>
                    <a:pt x="65" y="11"/>
                  </a:moveTo>
                  <a:cubicBezTo>
                    <a:pt x="65" y="56"/>
                    <a:pt x="65" y="56"/>
                    <a:pt x="65" y="56"/>
                  </a:cubicBezTo>
                  <a:cubicBezTo>
                    <a:pt x="65" y="61"/>
                    <a:pt x="61" y="64"/>
                    <a:pt x="5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7" y="64"/>
                    <a:pt x="3" y="61"/>
                    <a:pt x="3" y="5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7" y="3"/>
                    <a:pt x="12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3"/>
                    <a:pt x="65" y="7"/>
                    <a:pt x="65" y="11"/>
                  </a:cubicBezTo>
                  <a:close/>
                  <a:moveTo>
                    <a:pt x="56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9" y="5"/>
                    <a:pt x="6" y="8"/>
                    <a:pt x="6" y="12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9"/>
                    <a:pt x="9" y="62"/>
                    <a:pt x="12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60" y="62"/>
                    <a:pt x="63" y="59"/>
                    <a:pt x="63" y="56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8"/>
                    <a:pt x="60" y="5"/>
                    <a:pt x="56" y="5"/>
                  </a:cubicBezTo>
                  <a:close/>
                  <a:moveTo>
                    <a:pt x="61" y="12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1" y="9"/>
                    <a:pt x="61" y="12"/>
                  </a:cubicBezTo>
                  <a:close/>
                  <a:moveTo>
                    <a:pt x="12" y="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7"/>
                    <a:pt x="12" y="7"/>
                  </a:cubicBezTo>
                  <a:close/>
                  <a:moveTo>
                    <a:pt x="8" y="56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56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8"/>
                    <a:pt x="59" y="60"/>
                    <a:pt x="56" y="60"/>
                  </a:cubicBezTo>
                  <a:close/>
                  <a:moveTo>
                    <a:pt x="12" y="20"/>
                  </a:moveTo>
                  <a:cubicBezTo>
                    <a:pt x="12" y="19"/>
                    <a:pt x="13" y="19"/>
                    <a:pt x="13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9" y="19"/>
                    <a:pt x="29" y="20"/>
                  </a:cubicBezTo>
                  <a:cubicBezTo>
                    <a:pt x="29" y="20"/>
                    <a:pt x="28" y="21"/>
                    <a:pt x="28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8"/>
                    <a:pt x="20" y="28"/>
                  </a:cubicBezTo>
                  <a:cubicBezTo>
                    <a:pt x="20" y="28"/>
                    <a:pt x="19" y="27"/>
                    <a:pt x="19" y="27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2" y="20"/>
                    <a:pt x="12" y="20"/>
                  </a:cubicBezTo>
                  <a:close/>
                  <a:moveTo>
                    <a:pt x="26" y="52"/>
                  </a:moveTo>
                  <a:cubicBezTo>
                    <a:pt x="27" y="52"/>
                    <a:pt x="27" y="53"/>
                    <a:pt x="26" y="53"/>
                  </a:cubicBezTo>
                  <a:cubicBezTo>
                    <a:pt x="26" y="53"/>
                    <a:pt x="26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2"/>
                    <a:pt x="15" y="52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2"/>
                    <a:pt x="15" y="42"/>
                  </a:cubicBezTo>
                  <a:cubicBezTo>
                    <a:pt x="15" y="41"/>
                    <a:pt x="16" y="41"/>
                    <a:pt x="16" y="42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6" y="41"/>
                    <a:pt x="26" y="42"/>
                  </a:cubicBezTo>
                  <a:cubicBezTo>
                    <a:pt x="27" y="42"/>
                    <a:pt x="27" y="43"/>
                    <a:pt x="26" y="43"/>
                  </a:cubicBezTo>
                  <a:cubicBezTo>
                    <a:pt x="22" y="47"/>
                    <a:pt x="22" y="47"/>
                    <a:pt x="22" y="47"/>
                  </a:cubicBezTo>
                  <a:lnTo>
                    <a:pt x="26" y="52"/>
                  </a:lnTo>
                  <a:close/>
                  <a:moveTo>
                    <a:pt x="40" y="19"/>
                  </a:moveTo>
                  <a:cubicBezTo>
                    <a:pt x="40" y="19"/>
                    <a:pt x="41" y="18"/>
                    <a:pt x="41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7" y="19"/>
                    <a:pt x="57" y="19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20"/>
                    <a:pt x="40" y="19"/>
                  </a:cubicBezTo>
                  <a:close/>
                  <a:moveTo>
                    <a:pt x="56" y="44"/>
                  </a:moveTo>
                  <a:cubicBezTo>
                    <a:pt x="56" y="45"/>
                    <a:pt x="56" y="45"/>
                    <a:pt x="55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0" y="45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4"/>
                    <a:pt x="56" y="44"/>
                  </a:cubicBezTo>
                  <a:close/>
                  <a:moveTo>
                    <a:pt x="56" y="50"/>
                  </a:moveTo>
                  <a:cubicBezTo>
                    <a:pt x="56" y="51"/>
                    <a:pt x="56" y="51"/>
                    <a:pt x="55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0" y="51"/>
                    <a:pt x="40" y="50"/>
                  </a:cubicBezTo>
                  <a:cubicBezTo>
                    <a:pt x="40" y="50"/>
                    <a:pt x="41" y="49"/>
                    <a:pt x="41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6" y="50"/>
                    <a:pt x="56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1" name="Freeform 73"/>
            <p:cNvSpPr>
              <a:spLocks noEditPoints="1"/>
            </p:cNvSpPr>
            <p:nvPr/>
          </p:nvSpPr>
          <p:spPr bwMode="auto">
            <a:xfrm>
              <a:off x="7083924" y="1761825"/>
              <a:ext cx="354914" cy="343084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2" name="Freeform 74"/>
            <p:cNvSpPr>
              <a:spLocks noEditPoints="1"/>
            </p:cNvSpPr>
            <p:nvPr/>
          </p:nvSpPr>
          <p:spPr bwMode="auto">
            <a:xfrm>
              <a:off x="7231205" y="6105313"/>
              <a:ext cx="454390" cy="454388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4407926" y="4306627"/>
              <a:ext cx="387490" cy="38749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4" name="Freeform 36"/>
            <p:cNvSpPr>
              <a:spLocks noEditPoints="1"/>
            </p:cNvSpPr>
            <p:nvPr/>
          </p:nvSpPr>
          <p:spPr bwMode="auto">
            <a:xfrm>
              <a:off x="8430810" y="3432847"/>
              <a:ext cx="387490" cy="38749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5" name="Freeform 30"/>
            <p:cNvSpPr>
              <a:spLocks noEditPoints="1"/>
            </p:cNvSpPr>
            <p:nvPr/>
          </p:nvSpPr>
          <p:spPr bwMode="auto">
            <a:xfrm>
              <a:off x="6343865" y="4794289"/>
              <a:ext cx="585781" cy="555994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6" name="Freeform 31"/>
            <p:cNvSpPr>
              <a:spLocks noEditPoints="1"/>
            </p:cNvSpPr>
            <p:nvPr/>
          </p:nvSpPr>
          <p:spPr bwMode="auto">
            <a:xfrm>
              <a:off x="5149460" y="4614187"/>
              <a:ext cx="499717" cy="543488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7" name="Freeform 32"/>
            <p:cNvSpPr>
              <a:spLocks noEditPoints="1"/>
            </p:cNvSpPr>
            <p:nvPr/>
          </p:nvSpPr>
          <p:spPr bwMode="auto">
            <a:xfrm>
              <a:off x="4702671" y="3651649"/>
              <a:ext cx="467849" cy="522383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8" name="Freeform 33"/>
            <p:cNvSpPr>
              <a:spLocks noEditPoints="1"/>
            </p:cNvSpPr>
            <p:nvPr/>
          </p:nvSpPr>
          <p:spPr bwMode="auto">
            <a:xfrm>
              <a:off x="6493568" y="2835236"/>
              <a:ext cx="449953" cy="460928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9" name="Freeform 34"/>
            <p:cNvSpPr>
              <a:spLocks noEditPoints="1"/>
            </p:cNvSpPr>
            <p:nvPr/>
          </p:nvSpPr>
          <p:spPr bwMode="auto">
            <a:xfrm>
              <a:off x="4715016" y="4611573"/>
              <a:ext cx="438560" cy="588312"/>
            </a:xfrm>
            <a:custGeom>
              <a:avLst/>
              <a:gdLst>
                <a:gd name="T0" fmla="*/ 13 w 52"/>
                <a:gd name="T1" fmla="*/ 18 h 70"/>
                <a:gd name="T2" fmla="*/ 12 w 52"/>
                <a:gd name="T3" fmla="*/ 17 h 70"/>
                <a:gd name="T4" fmla="*/ 11 w 52"/>
                <a:gd name="T5" fmla="*/ 15 h 70"/>
                <a:gd name="T6" fmla="*/ 51 w 52"/>
                <a:gd name="T7" fmla="*/ 50 h 70"/>
                <a:gd name="T8" fmla="*/ 49 w 52"/>
                <a:gd name="T9" fmla="*/ 60 h 70"/>
                <a:gd name="T10" fmla="*/ 51 w 52"/>
                <a:gd name="T11" fmla="*/ 69 h 70"/>
                <a:gd name="T12" fmla="*/ 0 w 52"/>
                <a:gd name="T13" fmla="*/ 69 h 70"/>
                <a:gd name="T14" fmla="*/ 1 w 52"/>
                <a:gd name="T15" fmla="*/ 60 h 70"/>
                <a:gd name="T16" fmla="*/ 4 w 52"/>
                <a:gd name="T17" fmla="*/ 45 h 70"/>
                <a:gd name="T18" fmla="*/ 19 w 52"/>
                <a:gd name="T19" fmla="*/ 27 h 70"/>
                <a:gd name="T20" fmla="*/ 15 w 52"/>
                <a:gd name="T21" fmla="*/ 30 h 70"/>
                <a:gd name="T22" fmla="*/ 10 w 52"/>
                <a:gd name="T23" fmla="*/ 34 h 70"/>
                <a:gd name="T24" fmla="*/ 2 w 52"/>
                <a:gd name="T25" fmla="*/ 28 h 70"/>
                <a:gd name="T26" fmla="*/ 8 w 52"/>
                <a:gd name="T27" fmla="*/ 14 h 70"/>
                <a:gd name="T28" fmla="*/ 13 w 52"/>
                <a:gd name="T29" fmla="*/ 5 h 70"/>
                <a:gd name="T30" fmla="*/ 12 w 52"/>
                <a:gd name="T31" fmla="*/ 0 h 70"/>
                <a:gd name="T32" fmla="*/ 12 w 52"/>
                <a:gd name="T33" fmla="*/ 0 h 70"/>
                <a:gd name="T34" fmla="*/ 14 w 52"/>
                <a:gd name="T35" fmla="*/ 0 h 70"/>
                <a:gd name="T36" fmla="*/ 43 w 52"/>
                <a:gd name="T37" fmla="*/ 13 h 70"/>
                <a:gd name="T38" fmla="*/ 51 w 52"/>
                <a:gd name="T39" fmla="*/ 47 h 70"/>
                <a:gd name="T40" fmla="*/ 2 w 52"/>
                <a:gd name="T41" fmla="*/ 62 h 70"/>
                <a:gd name="T42" fmla="*/ 48 w 52"/>
                <a:gd name="T43" fmla="*/ 62 h 70"/>
                <a:gd name="T44" fmla="*/ 2 w 52"/>
                <a:gd name="T45" fmla="*/ 62 h 70"/>
                <a:gd name="T46" fmla="*/ 6 w 52"/>
                <a:gd name="T47" fmla="*/ 56 h 70"/>
                <a:gd name="T48" fmla="*/ 44 w 52"/>
                <a:gd name="T49" fmla="*/ 60 h 70"/>
                <a:gd name="T50" fmla="*/ 12 w 52"/>
                <a:gd name="T51" fmla="*/ 41 h 70"/>
                <a:gd name="T52" fmla="*/ 6 w 52"/>
                <a:gd name="T53" fmla="*/ 54 h 70"/>
                <a:gd name="T54" fmla="*/ 15 w 52"/>
                <a:gd name="T55" fmla="*/ 42 h 70"/>
                <a:gd name="T56" fmla="*/ 12 w 52"/>
                <a:gd name="T57" fmla="*/ 48 h 70"/>
                <a:gd name="T58" fmla="*/ 41 w 52"/>
                <a:gd name="T59" fmla="*/ 54 h 70"/>
                <a:gd name="T60" fmla="*/ 39 w 52"/>
                <a:gd name="T61" fmla="*/ 17 h 70"/>
                <a:gd name="T62" fmla="*/ 22 w 52"/>
                <a:gd name="T63" fmla="*/ 6 h 70"/>
                <a:gd name="T64" fmla="*/ 20 w 52"/>
                <a:gd name="T65" fmla="*/ 5 h 70"/>
                <a:gd name="T66" fmla="*/ 18 w 52"/>
                <a:gd name="T67" fmla="*/ 4 h 70"/>
                <a:gd name="T68" fmla="*/ 19 w 52"/>
                <a:gd name="T69" fmla="*/ 7 h 70"/>
                <a:gd name="T70" fmla="*/ 17 w 52"/>
                <a:gd name="T71" fmla="*/ 8 h 70"/>
                <a:gd name="T72" fmla="*/ 11 w 52"/>
                <a:gd name="T73" fmla="*/ 14 h 70"/>
                <a:gd name="T74" fmla="*/ 4 w 52"/>
                <a:gd name="T75" fmla="*/ 28 h 70"/>
                <a:gd name="T76" fmla="*/ 10 w 52"/>
                <a:gd name="T77" fmla="*/ 31 h 70"/>
                <a:gd name="T78" fmla="*/ 16 w 52"/>
                <a:gd name="T79" fmla="*/ 25 h 70"/>
                <a:gd name="T80" fmla="*/ 21 w 52"/>
                <a:gd name="T81" fmla="*/ 25 h 70"/>
                <a:gd name="T82" fmla="*/ 30 w 52"/>
                <a:gd name="T83" fmla="*/ 19 h 70"/>
                <a:gd name="T84" fmla="*/ 44 w 52"/>
                <a:gd name="T85" fmla="*/ 36 h 70"/>
                <a:gd name="T86" fmla="*/ 40 w 52"/>
                <a:gd name="T87" fmla="*/ 16 h 70"/>
                <a:gd name="T88" fmla="*/ 43 w 52"/>
                <a:gd name="T89" fmla="*/ 53 h 70"/>
                <a:gd name="T90" fmla="*/ 44 w 52"/>
                <a:gd name="T9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0">
                  <a:moveTo>
                    <a:pt x="16" y="14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lose/>
                  <a:moveTo>
                    <a:pt x="51" y="5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8" y="55"/>
                    <a:pt x="49" y="56"/>
                    <a:pt x="49" y="58"/>
                  </a:cubicBezTo>
                  <a:cubicBezTo>
                    <a:pt x="49" y="59"/>
                    <a:pt x="49" y="59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1" y="60"/>
                    <a:pt x="51" y="61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69"/>
                    <a:pt x="50" y="70"/>
                    <a:pt x="49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0"/>
                    <a:pt x="0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59"/>
                    <a:pt x="1" y="59"/>
                    <a:pt x="1" y="58"/>
                  </a:cubicBezTo>
                  <a:cubicBezTo>
                    <a:pt x="1" y="57"/>
                    <a:pt x="2" y="55"/>
                    <a:pt x="3" y="54"/>
                  </a:cubicBezTo>
                  <a:cubicBezTo>
                    <a:pt x="3" y="53"/>
                    <a:pt x="2" y="49"/>
                    <a:pt x="4" y="45"/>
                  </a:cubicBezTo>
                  <a:cubicBezTo>
                    <a:pt x="5" y="43"/>
                    <a:pt x="8" y="41"/>
                    <a:pt x="11" y="39"/>
                  </a:cubicBezTo>
                  <a:cubicBezTo>
                    <a:pt x="13" y="37"/>
                    <a:pt x="16" y="35"/>
                    <a:pt x="18" y="33"/>
                  </a:cubicBezTo>
                  <a:cubicBezTo>
                    <a:pt x="19" y="31"/>
                    <a:pt x="19" y="2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7" y="27"/>
                    <a:pt x="16" y="27"/>
                  </a:cubicBezTo>
                  <a:cubicBezTo>
                    <a:pt x="16" y="27"/>
                    <a:pt x="15" y="28"/>
                    <a:pt x="15" y="30"/>
                  </a:cubicBezTo>
                  <a:cubicBezTo>
                    <a:pt x="14" y="31"/>
                    <a:pt x="14" y="32"/>
                    <a:pt x="13" y="32"/>
                  </a:cubicBezTo>
                  <a:cubicBezTo>
                    <a:pt x="13" y="33"/>
                    <a:pt x="12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8" y="33"/>
                    <a:pt x="7" y="32"/>
                  </a:cubicBezTo>
                  <a:cubicBezTo>
                    <a:pt x="6" y="32"/>
                    <a:pt x="6" y="32"/>
                    <a:pt x="5" y="31"/>
                  </a:cubicBezTo>
                  <a:cubicBezTo>
                    <a:pt x="4" y="31"/>
                    <a:pt x="2" y="30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2" y="23"/>
                    <a:pt x="4" y="20"/>
                  </a:cubicBezTo>
                  <a:cubicBezTo>
                    <a:pt x="7" y="17"/>
                    <a:pt x="8" y="15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4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8" y="1"/>
                    <a:pt x="20" y="2"/>
                  </a:cubicBezTo>
                  <a:cubicBezTo>
                    <a:pt x="21" y="2"/>
                    <a:pt x="23" y="2"/>
                    <a:pt x="24" y="2"/>
                  </a:cubicBezTo>
                  <a:cubicBezTo>
                    <a:pt x="30" y="2"/>
                    <a:pt x="37" y="4"/>
                    <a:pt x="43" y="13"/>
                  </a:cubicBezTo>
                  <a:cubicBezTo>
                    <a:pt x="48" y="22"/>
                    <a:pt x="47" y="30"/>
                    <a:pt x="47" y="36"/>
                  </a:cubicBezTo>
                  <a:cubicBezTo>
                    <a:pt x="47" y="39"/>
                    <a:pt x="46" y="41"/>
                    <a:pt x="47" y="42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9"/>
                    <a:pt x="52" y="49"/>
                    <a:pt x="51" y="50"/>
                  </a:cubicBezTo>
                  <a:close/>
                  <a:moveTo>
                    <a:pt x="2" y="62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2" y="62"/>
                  </a:lnTo>
                  <a:close/>
                  <a:moveTo>
                    <a:pt x="47" y="58"/>
                  </a:moveTo>
                  <a:cubicBezTo>
                    <a:pt x="47" y="57"/>
                    <a:pt x="46" y="56"/>
                    <a:pt x="44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6"/>
                    <a:pt x="3" y="57"/>
                    <a:pt x="3" y="58"/>
                  </a:cubicBezTo>
                  <a:cubicBezTo>
                    <a:pt x="3" y="59"/>
                    <a:pt x="4" y="60"/>
                    <a:pt x="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6" y="60"/>
                    <a:pt x="47" y="59"/>
                    <a:pt x="47" y="58"/>
                  </a:cubicBezTo>
                  <a:close/>
                  <a:moveTo>
                    <a:pt x="20" y="34"/>
                  </a:moveTo>
                  <a:cubicBezTo>
                    <a:pt x="18" y="36"/>
                    <a:pt x="15" y="39"/>
                    <a:pt x="12" y="41"/>
                  </a:cubicBezTo>
                  <a:cubicBezTo>
                    <a:pt x="10" y="43"/>
                    <a:pt x="7" y="45"/>
                    <a:pt x="7" y="46"/>
                  </a:cubicBezTo>
                  <a:cubicBezTo>
                    <a:pt x="4" y="50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3"/>
                    <a:pt x="8" y="49"/>
                    <a:pt x="10" y="46"/>
                  </a:cubicBezTo>
                  <a:cubicBezTo>
                    <a:pt x="13" y="44"/>
                    <a:pt x="15" y="42"/>
                    <a:pt x="15" y="42"/>
                  </a:cubicBezTo>
                  <a:cubicBezTo>
                    <a:pt x="16" y="42"/>
                    <a:pt x="16" y="42"/>
                    <a:pt x="17" y="43"/>
                  </a:cubicBezTo>
                  <a:cubicBezTo>
                    <a:pt x="17" y="43"/>
                    <a:pt x="17" y="44"/>
                    <a:pt x="16" y="44"/>
                  </a:cubicBezTo>
                  <a:cubicBezTo>
                    <a:pt x="16" y="44"/>
                    <a:pt x="14" y="46"/>
                    <a:pt x="12" y="48"/>
                  </a:cubicBezTo>
                  <a:cubicBezTo>
                    <a:pt x="10" y="50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3"/>
                    <a:pt x="39" y="49"/>
                    <a:pt x="39" y="45"/>
                  </a:cubicBezTo>
                  <a:cubicBezTo>
                    <a:pt x="39" y="44"/>
                    <a:pt x="39" y="42"/>
                    <a:pt x="40" y="40"/>
                  </a:cubicBezTo>
                  <a:cubicBezTo>
                    <a:pt x="40" y="35"/>
                    <a:pt x="42" y="26"/>
                    <a:pt x="39" y="17"/>
                  </a:cubicBezTo>
                  <a:cubicBezTo>
                    <a:pt x="35" y="7"/>
                    <a:pt x="26" y="6"/>
                    <a:pt x="23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4" y="10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8"/>
                    <a:pt x="6" y="22"/>
                  </a:cubicBezTo>
                  <a:cubicBezTo>
                    <a:pt x="4" y="24"/>
                    <a:pt x="4" y="26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9"/>
                    <a:pt x="6" y="29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3" y="27"/>
                    <a:pt x="14" y="24"/>
                    <a:pt x="16" y="25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6" y="24"/>
                    <a:pt x="27" y="19"/>
                    <a:pt x="28" y="19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29" y="19"/>
                    <a:pt x="28" y="25"/>
                    <a:pt x="22" y="27"/>
                  </a:cubicBezTo>
                  <a:cubicBezTo>
                    <a:pt x="22" y="29"/>
                    <a:pt x="21" y="32"/>
                    <a:pt x="20" y="34"/>
                  </a:cubicBezTo>
                  <a:close/>
                  <a:moveTo>
                    <a:pt x="44" y="36"/>
                  </a:moveTo>
                  <a:cubicBezTo>
                    <a:pt x="45" y="30"/>
                    <a:pt x="45" y="22"/>
                    <a:pt x="40" y="14"/>
                  </a:cubicBezTo>
                  <a:cubicBezTo>
                    <a:pt x="37" y="8"/>
                    <a:pt x="32" y="6"/>
                    <a:pt x="28" y="5"/>
                  </a:cubicBezTo>
                  <a:cubicBezTo>
                    <a:pt x="33" y="6"/>
                    <a:pt x="38" y="9"/>
                    <a:pt x="40" y="16"/>
                  </a:cubicBezTo>
                  <a:cubicBezTo>
                    <a:pt x="44" y="26"/>
                    <a:pt x="42" y="35"/>
                    <a:pt x="42" y="41"/>
                  </a:cubicBezTo>
                  <a:cubicBezTo>
                    <a:pt x="41" y="42"/>
                    <a:pt x="41" y="44"/>
                    <a:pt x="41" y="45"/>
                  </a:cubicBezTo>
                  <a:cubicBezTo>
                    <a:pt x="41" y="48"/>
                    <a:pt x="42" y="51"/>
                    <a:pt x="43" y="5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7"/>
                    <a:pt x="46" y="45"/>
                    <a:pt x="45" y="43"/>
                  </a:cubicBezTo>
                  <a:cubicBezTo>
                    <a:pt x="44" y="41"/>
                    <a:pt x="44" y="39"/>
                    <a:pt x="4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0" name="Freeform 35"/>
            <p:cNvSpPr>
              <a:spLocks noEditPoints="1"/>
            </p:cNvSpPr>
            <p:nvPr/>
          </p:nvSpPr>
          <p:spPr bwMode="auto">
            <a:xfrm>
              <a:off x="5137890" y="2909526"/>
              <a:ext cx="408229" cy="390142"/>
            </a:xfrm>
            <a:custGeom>
              <a:avLst/>
              <a:gdLst>
                <a:gd name="T0" fmla="*/ 44 w 67"/>
                <a:gd name="T1" fmla="*/ 21 h 64"/>
                <a:gd name="T2" fmla="*/ 25 w 67"/>
                <a:gd name="T3" fmla="*/ 19 h 64"/>
                <a:gd name="T4" fmla="*/ 24 w 67"/>
                <a:gd name="T5" fmla="*/ 21 h 64"/>
                <a:gd name="T6" fmla="*/ 16 w 67"/>
                <a:gd name="T7" fmla="*/ 30 h 64"/>
                <a:gd name="T8" fmla="*/ 26 w 67"/>
                <a:gd name="T9" fmla="*/ 36 h 64"/>
                <a:gd name="T10" fmla="*/ 32 w 67"/>
                <a:gd name="T11" fmla="*/ 42 h 64"/>
                <a:gd name="T12" fmla="*/ 26 w 67"/>
                <a:gd name="T13" fmla="*/ 48 h 64"/>
                <a:gd name="T14" fmla="*/ 42 w 67"/>
                <a:gd name="T15" fmla="*/ 48 h 64"/>
                <a:gd name="T16" fmla="*/ 36 w 67"/>
                <a:gd name="T17" fmla="*/ 42 h 64"/>
                <a:gd name="T18" fmla="*/ 42 w 67"/>
                <a:gd name="T19" fmla="*/ 36 h 64"/>
                <a:gd name="T20" fmla="*/ 51 w 67"/>
                <a:gd name="T21" fmla="*/ 30 h 64"/>
                <a:gd name="T22" fmla="*/ 19 w 67"/>
                <a:gd name="T23" fmla="*/ 30 h 64"/>
                <a:gd name="T24" fmla="*/ 24 w 67"/>
                <a:gd name="T25" fmla="*/ 31 h 64"/>
                <a:gd name="T26" fmla="*/ 48 w 67"/>
                <a:gd name="T27" fmla="*/ 30 h 64"/>
                <a:gd name="T28" fmla="*/ 44 w 67"/>
                <a:gd name="T29" fmla="*/ 31 h 64"/>
                <a:gd name="T30" fmla="*/ 48 w 67"/>
                <a:gd name="T31" fmla="*/ 30 h 64"/>
                <a:gd name="T32" fmla="*/ 61 w 67"/>
                <a:gd name="T33" fmla="*/ 20 h 64"/>
                <a:gd name="T34" fmla="*/ 51 w 67"/>
                <a:gd name="T35" fmla="*/ 9 h 64"/>
                <a:gd name="T36" fmla="*/ 43 w 67"/>
                <a:gd name="T37" fmla="*/ 0 h 64"/>
                <a:gd name="T38" fmla="*/ 30 w 67"/>
                <a:gd name="T39" fmla="*/ 2 h 64"/>
                <a:gd name="T40" fmla="*/ 19 w 67"/>
                <a:gd name="T41" fmla="*/ 6 h 64"/>
                <a:gd name="T42" fmla="*/ 7 w 67"/>
                <a:gd name="T43" fmla="*/ 13 h 64"/>
                <a:gd name="T44" fmla="*/ 4 w 67"/>
                <a:gd name="T45" fmla="*/ 26 h 64"/>
                <a:gd name="T46" fmla="*/ 7 w 67"/>
                <a:gd name="T47" fmla="*/ 41 h 64"/>
                <a:gd name="T48" fmla="*/ 13 w 67"/>
                <a:gd name="T49" fmla="*/ 55 h 64"/>
                <a:gd name="T50" fmla="*/ 24 w 67"/>
                <a:gd name="T51" fmla="*/ 64 h 64"/>
                <a:gd name="T52" fmla="*/ 34 w 67"/>
                <a:gd name="T53" fmla="*/ 61 h 64"/>
                <a:gd name="T54" fmla="*/ 44 w 67"/>
                <a:gd name="T55" fmla="*/ 64 h 64"/>
                <a:gd name="T56" fmla="*/ 54 w 67"/>
                <a:gd name="T57" fmla="*/ 55 h 64"/>
                <a:gd name="T58" fmla="*/ 61 w 67"/>
                <a:gd name="T59" fmla="*/ 41 h 64"/>
                <a:gd name="T60" fmla="*/ 63 w 67"/>
                <a:gd name="T61" fmla="*/ 26 h 64"/>
                <a:gd name="T62" fmla="*/ 58 w 67"/>
                <a:gd name="T63" fmla="*/ 19 h 64"/>
                <a:gd name="T64" fmla="*/ 54 w 67"/>
                <a:gd name="T65" fmla="*/ 13 h 64"/>
                <a:gd name="T66" fmla="*/ 46 w 67"/>
                <a:gd name="T67" fmla="*/ 7 h 64"/>
                <a:gd name="T68" fmla="*/ 39 w 67"/>
                <a:gd name="T69" fmla="*/ 5 h 64"/>
                <a:gd name="T70" fmla="*/ 29 w 67"/>
                <a:gd name="T71" fmla="*/ 5 h 64"/>
                <a:gd name="T72" fmla="*/ 22 w 67"/>
                <a:gd name="T73" fmla="*/ 7 h 64"/>
                <a:gd name="T74" fmla="*/ 18 w 67"/>
                <a:gd name="T75" fmla="*/ 12 h 64"/>
                <a:gd name="T76" fmla="*/ 9 w 67"/>
                <a:gd name="T77" fmla="*/ 14 h 64"/>
                <a:gd name="T78" fmla="*/ 6 w 67"/>
                <a:gd name="T79" fmla="*/ 28 h 64"/>
                <a:gd name="T80" fmla="*/ 9 w 67"/>
                <a:gd name="T81" fmla="*/ 40 h 64"/>
                <a:gd name="T82" fmla="*/ 9 w 67"/>
                <a:gd name="T83" fmla="*/ 50 h 64"/>
                <a:gd name="T84" fmla="*/ 18 w 67"/>
                <a:gd name="T85" fmla="*/ 53 h 64"/>
                <a:gd name="T86" fmla="*/ 24 w 67"/>
                <a:gd name="T87" fmla="*/ 61 h 64"/>
                <a:gd name="T88" fmla="*/ 33 w 67"/>
                <a:gd name="T89" fmla="*/ 58 h 64"/>
                <a:gd name="T90" fmla="*/ 43 w 67"/>
                <a:gd name="T91" fmla="*/ 61 h 64"/>
                <a:gd name="T92" fmla="*/ 48 w 67"/>
                <a:gd name="T93" fmla="*/ 53 h 64"/>
                <a:gd name="T94" fmla="*/ 10 w 67"/>
                <a:gd name="T95" fmla="*/ 32 h 64"/>
                <a:gd name="T96" fmla="*/ 34 w 67"/>
                <a:gd name="T97" fmla="*/ 56 h 64"/>
                <a:gd name="T98" fmla="*/ 49 w 67"/>
                <a:gd name="T99" fmla="*/ 53 h 64"/>
                <a:gd name="T100" fmla="*/ 58 w 67"/>
                <a:gd name="T101" fmla="*/ 50 h 64"/>
                <a:gd name="T102" fmla="*/ 60 w 67"/>
                <a:gd name="T103" fmla="*/ 32 h 64"/>
                <a:gd name="T104" fmla="*/ 64 w 67"/>
                <a:gd name="T10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" h="64">
                  <a:moveTo>
                    <a:pt x="51" y="23"/>
                  </a:moveTo>
                  <a:cubicBezTo>
                    <a:pt x="51" y="22"/>
                    <a:pt x="51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19"/>
                    <a:pt x="43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20" y="35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5" y="37"/>
                    <a:pt x="26" y="36"/>
                  </a:cubicBezTo>
                  <a:cubicBezTo>
                    <a:pt x="27" y="37"/>
                    <a:pt x="28" y="38"/>
                    <a:pt x="30" y="39"/>
                  </a:cubicBezTo>
                  <a:cubicBezTo>
                    <a:pt x="30" y="39"/>
                    <a:pt x="31" y="39"/>
                    <a:pt x="31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5"/>
                    <a:pt x="30" y="46"/>
                    <a:pt x="30" y="46"/>
                  </a:cubicBezTo>
                  <a:cubicBezTo>
                    <a:pt x="30" y="46"/>
                    <a:pt x="28" y="47"/>
                    <a:pt x="26" y="47"/>
                  </a:cubicBezTo>
                  <a:cubicBezTo>
                    <a:pt x="26" y="47"/>
                    <a:pt x="26" y="48"/>
                    <a:pt x="26" y="48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49"/>
                    <a:pt x="42" y="48"/>
                  </a:cubicBezTo>
                  <a:cubicBezTo>
                    <a:pt x="42" y="48"/>
                    <a:pt x="42" y="47"/>
                    <a:pt x="42" y="47"/>
                  </a:cubicBezTo>
                  <a:cubicBezTo>
                    <a:pt x="40" y="47"/>
                    <a:pt x="38" y="46"/>
                    <a:pt x="38" y="46"/>
                  </a:cubicBezTo>
                  <a:cubicBezTo>
                    <a:pt x="37" y="46"/>
                    <a:pt x="36" y="45"/>
                    <a:pt x="36" y="42"/>
                  </a:cubicBezTo>
                  <a:cubicBezTo>
                    <a:pt x="36" y="41"/>
                    <a:pt x="37" y="40"/>
                    <a:pt x="37" y="39"/>
                  </a:cubicBezTo>
                  <a:cubicBezTo>
                    <a:pt x="37" y="39"/>
                    <a:pt x="38" y="39"/>
                    <a:pt x="38" y="39"/>
                  </a:cubicBezTo>
                  <a:cubicBezTo>
                    <a:pt x="40" y="38"/>
                    <a:pt x="41" y="37"/>
                    <a:pt x="42" y="36"/>
                  </a:cubicBezTo>
                  <a:cubicBezTo>
                    <a:pt x="43" y="37"/>
                    <a:pt x="44" y="37"/>
                    <a:pt x="44" y="37"/>
                  </a:cubicBezTo>
                  <a:cubicBezTo>
                    <a:pt x="45" y="37"/>
                    <a:pt x="45" y="37"/>
                    <a:pt x="46" y="37"/>
                  </a:cubicBezTo>
                  <a:cubicBezTo>
                    <a:pt x="48" y="35"/>
                    <a:pt x="51" y="33"/>
                    <a:pt x="51" y="30"/>
                  </a:cubicBezTo>
                  <a:lnTo>
                    <a:pt x="51" y="23"/>
                  </a:lnTo>
                  <a:close/>
                  <a:moveTo>
                    <a:pt x="23" y="34"/>
                  </a:moveTo>
                  <a:cubicBezTo>
                    <a:pt x="19" y="31"/>
                    <a:pt x="19" y="30"/>
                    <a:pt x="19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3"/>
                    <a:pt x="24" y="33"/>
                  </a:cubicBezTo>
                  <a:cubicBezTo>
                    <a:pt x="24" y="34"/>
                    <a:pt x="24" y="34"/>
                    <a:pt x="23" y="34"/>
                  </a:cubicBezTo>
                  <a:close/>
                  <a:moveTo>
                    <a:pt x="48" y="30"/>
                  </a:moveTo>
                  <a:cubicBezTo>
                    <a:pt x="48" y="30"/>
                    <a:pt x="48" y="31"/>
                    <a:pt x="44" y="34"/>
                  </a:cubicBezTo>
                  <a:cubicBezTo>
                    <a:pt x="44" y="34"/>
                    <a:pt x="44" y="34"/>
                    <a:pt x="44" y="33"/>
                  </a:cubicBezTo>
                  <a:cubicBezTo>
                    <a:pt x="44" y="33"/>
                    <a:pt x="44" y="32"/>
                    <a:pt x="44" y="31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30"/>
                  </a:lnTo>
                  <a:close/>
                  <a:moveTo>
                    <a:pt x="63" y="26"/>
                  </a:moveTo>
                  <a:cubicBezTo>
                    <a:pt x="62" y="25"/>
                    <a:pt x="61" y="24"/>
                    <a:pt x="61" y="24"/>
                  </a:cubicBezTo>
                  <a:cubicBezTo>
                    <a:pt x="61" y="23"/>
                    <a:pt x="61" y="21"/>
                    <a:pt x="61" y="20"/>
                  </a:cubicBezTo>
                  <a:cubicBezTo>
                    <a:pt x="62" y="17"/>
                    <a:pt x="62" y="15"/>
                    <a:pt x="61" y="13"/>
                  </a:cubicBezTo>
                  <a:cubicBezTo>
                    <a:pt x="59" y="11"/>
                    <a:pt x="57" y="10"/>
                    <a:pt x="54" y="10"/>
                  </a:cubicBezTo>
                  <a:cubicBezTo>
                    <a:pt x="53" y="10"/>
                    <a:pt x="51" y="10"/>
                    <a:pt x="51" y="9"/>
                  </a:cubicBezTo>
                  <a:cubicBezTo>
                    <a:pt x="50" y="9"/>
                    <a:pt x="49" y="7"/>
                    <a:pt x="49" y="6"/>
                  </a:cubicBezTo>
                  <a:cubicBezTo>
                    <a:pt x="48" y="4"/>
                    <a:pt x="47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1" y="0"/>
                    <a:pt x="39" y="1"/>
                    <a:pt x="37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29" y="1"/>
                    <a:pt x="27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1" y="1"/>
                    <a:pt x="20" y="4"/>
                    <a:pt x="19" y="6"/>
                  </a:cubicBezTo>
                  <a:cubicBezTo>
                    <a:pt x="18" y="7"/>
                    <a:pt x="18" y="9"/>
                    <a:pt x="17" y="9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1" y="10"/>
                    <a:pt x="8" y="11"/>
                    <a:pt x="7" y="13"/>
                  </a:cubicBezTo>
                  <a:cubicBezTo>
                    <a:pt x="5" y="15"/>
                    <a:pt x="6" y="17"/>
                    <a:pt x="6" y="20"/>
                  </a:cubicBezTo>
                  <a:cubicBezTo>
                    <a:pt x="7" y="21"/>
                    <a:pt x="7" y="23"/>
                    <a:pt x="7" y="24"/>
                  </a:cubicBezTo>
                  <a:cubicBezTo>
                    <a:pt x="7" y="24"/>
                    <a:pt x="5" y="25"/>
                    <a:pt x="4" y="26"/>
                  </a:cubicBezTo>
                  <a:cubicBezTo>
                    <a:pt x="3" y="28"/>
                    <a:pt x="0" y="30"/>
                    <a:pt x="0" y="32"/>
                  </a:cubicBezTo>
                  <a:cubicBezTo>
                    <a:pt x="0" y="35"/>
                    <a:pt x="3" y="37"/>
                    <a:pt x="4" y="38"/>
                  </a:cubicBezTo>
                  <a:cubicBezTo>
                    <a:pt x="5" y="39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7"/>
                    <a:pt x="5" y="50"/>
                    <a:pt x="7" y="52"/>
                  </a:cubicBezTo>
                  <a:cubicBezTo>
                    <a:pt x="8" y="54"/>
                    <a:pt x="11" y="54"/>
                    <a:pt x="13" y="55"/>
                  </a:cubicBezTo>
                  <a:cubicBezTo>
                    <a:pt x="15" y="55"/>
                    <a:pt x="16" y="55"/>
                    <a:pt x="17" y="55"/>
                  </a:cubicBezTo>
                  <a:cubicBezTo>
                    <a:pt x="18" y="56"/>
                    <a:pt x="18" y="57"/>
                    <a:pt x="19" y="59"/>
                  </a:cubicBezTo>
                  <a:cubicBezTo>
                    <a:pt x="20" y="61"/>
                    <a:pt x="21" y="63"/>
                    <a:pt x="24" y="64"/>
                  </a:cubicBezTo>
                  <a:cubicBezTo>
                    <a:pt x="24" y="64"/>
                    <a:pt x="25" y="64"/>
                    <a:pt x="25" y="64"/>
                  </a:cubicBezTo>
                  <a:cubicBezTo>
                    <a:pt x="27" y="64"/>
                    <a:pt x="29" y="63"/>
                    <a:pt x="30" y="62"/>
                  </a:cubicBezTo>
                  <a:cubicBezTo>
                    <a:pt x="32" y="62"/>
                    <a:pt x="33" y="61"/>
                    <a:pt x="34" y="61"/>
                  </a:cubicBezTo>
                  <a:cubicBezTo>
                    <a:pt x="35" y="61"/>
                    <a:pt x="36" y="62"/>
                    <a:pt x="37" y="62"/>
                  </a:cubicBezTo>
                  <a:cubicBezTo>
                    <a:pt x="39" y="63"/>
                    <a:pt x="41" y="64"/>
                    <a:pt x="43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7"/>
                    <a:pt x="50" y="56"/>
                    <a:pt x="51" y="55"/>
                  </a:cubicBezTo>
                  <a:cubicBezTo>
                    <a:pt x="51" y="55"/>
                    <a:pt x="53" y="55"/>
                    <a:pt x="54" y="55"/>
                  </a:cubicBezTo>
                  <a:cubicBezTo>
                    <a:pt x="57" y="54"/>
                    <a:pt x="59" y="54"/>
                    <a:pt x="61" y="52"/>
                  </a:cubicBezTo>
                  <a:cubicBezTo>
                    <a:pt x="62" y="50"/>
                    <a:pt x="62" y="47"/>
                    <a:pt x="61" y="45"/>
                  </a:cubicBezTo>
                  <a:cubicBezTo>
                    <a:pt x="61" y="44"/>
                    <a:pt x="61" y="42"/>
                    <a:pt x="61" y="41"/>
                  </a:cubicBezTo>
                  <a:cubicBezTo>
                    <a:pt x="61" y="40"/>
                    <a:pt x="62" y="39"/>
                    <a:pt x="63" y="38"/>
                  </a:cubicBezTo>
                  <a:cubicBezTo>
                    <a:pt x="65" y="37"/>
                    <a:pt x="67" y="35"/>
                    <a:pt x="67" y="32"/>
                  </a:cubicBezTo>
                  <a:cubicBezTo>
                    <a:pt x="67" y="30"/>
                    <a:pt x="65" y="28"/>
                    <a:pt x="63" y="26"/>
                  </a:cubicBezTo>
                  <a:close/>
                  <a:moveTo>
                    <a:pt x="54" y="13"/>
                  </a:moveTo>
                  <a:cubicBezTo>
                    <a:pt x="56" y="13"/>
                    <a:pt x="58" y="13"/>
                    <a:pt x="58" y="14"/>
                  </a:cubicBezTo>
                  <a:cubicBezTo>
                    <a:pt x="59" y="15"/>
                    <a:pt x="59" y="17"/>
                    <a:pt x="58" y="19"/>
                  </a:cubicBezTo>
                  <a:cubicBezTo>
                    <a:pt x="58" y="21"/>
                    <a:pt x="58" y="22"/>
                    <a:pt x="58" y="24"/>
                  </a:cubicBezTo>
                  <a:cubicBezTo>
                    <a:pt x="56" y="19"/>
                    <a:pt x="53" y="15"/>
                    <a:pt x="49" y="12"/>
                  </a:cubicBezTo>
                  <a:cubicBezTo>
                    <a:pt x="51" y="13"/>
                    <a:pt x="52" y="13"/>
                    <a:pt x="54" y="13"/>
                  </a:cubicBezTo>
                  <a:close/>
                  <a:moveTo>
                    <a:pt x="39" y="5"/>
                  </a:moveTo>
                  <a:cubicBezTo>
                    <a:pt x="41" y="4"/>
                    <a:pt x="42" y="3"/>
                    <a:pt x="43" y="3"/>
                  </a:cubicBezTo>
                  <a:cubicBezTo>
                    <a:pt x="44" y="4"/>
                    <a:pt x="45" y="6"/>
                    <a:pt x="46" y="7"/>
                  </a:cubicBezTo>
                  <a:cubicBezTo>
                    <a:pt x="47" y="9"/>
                    <a:pt x="47" y="10"/>
                    <a:pt x="48" y="11"/>
                  </a:cubicBezTo>
                  <a:cubicBezTo>
                    <a:pt x="44" y="8"/>
                    <a:pt x="40" y="7"/>
                    <a:pt x="35" y="7"/>
                  </a:cubicBezTo>
                  <a:cubicBezTo>
                    <a:pt x="36" y="6"/>
                    <a:pt x="38" y="6"/>
                    <a:pt x="39" y="5"/>
                  </a:cubicBezTo>
                  <a:close/>
                  <a:moveTo>
                    <a:pt x="22" y="7"/>
                  </a:moveTo>
                  <a:cubicBezTo>
                    <a:pt x="22" y="6"/>
                    <a:pt x="23" y="4"/>
                    <a:pt x="24" y="3"/>
                  </a:cubicBezTo>
                  <a:cubicBezTo>
                    <a:pt x="26" y="3"/>
                    <a:pt x="27" y="4"/>
                    <a:pt x="29" y="5"/>
                  </a:cubicBezTo>
                  <a:cubicBezTo>
                    <a:pt x="30" y="6"/>
                    <a:pt x="32" y="6"/>
                    <a:pt x="33" y="7"/>
                  </a:cubicBezTo>
                  <a:cubicBezTo>
                    <a:pt x="28" y="7"/>
                    <a:pt x="23" y="8"/>
                    <a:pt x="19" y="11"/>
                  </a:cubicBezTo>
                  <a:cubicBezTo>
                    <a:pt x="20" y="10"/>
                    <a:pt x="21" y="9"/>
                    <a:pt x="22" y="7"/>
                  </a:cubicBezTo>
                  <a:close/>
                  <a:moveTo>
                    <a:pt x="9" y="14"/>
                  </a:moveTo>
                  <a:cubicBezTo>
                    <a:pt x="10" y="13"/>
                    <a:pt x="12" y="13"/>
                    <a:pt x="14" y="13"/>
                  </a:cubicBezTo>
                  <a:cubicBezTo>
                    <a:pt x="15" y="13"/>
                    <a:pt x="17" y="13"/>
                    <a:pt x="18" y="12"/>
                  </a:cubicBezTo>
                  <a:cubicBezTo>
                    <a:pt x="14" y="15"/>
                    <a:pt x="11" y="19"/>
                    <a:pt x="10" y="24"/>
                  </a:cubicBezTo>
                  <a:cubicBezTo>
                    <a:pt x="10" y="22"/>
                    <a:pt x="10" y="21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lose/>
                  <a:moveTo>
                    <a:pt x="6" y="36"/>
                  </a:moveTo>
                  <a:cubicBezTo>
                    <a:pt x="5" y="35"/>
                    <a:pt x="3" y="34"/>
                    <a:pt x="3" y="32"/>
                  </a:cubicBezTo>
                  <a:cubicBezTo>
                    <a:pt x="3" y="31"/>
                    <a:pt x="5" y="30"/>
                    <a:pt x="6" y="28"/>
                  </a:cubicBezTo>
                  <a:cubicBezTo>
                    <a:pt x="8" y="27"/>
                    <a:pt x="9" y="26"/>
                    <a:pt x="9" y="25"/>
                  </a:cubicBezTo>
                  <a:cubicBezTo>
                    <a:pt x="9" y="27"/>
                    <a:pt x="8" y="30"/>
                    <a:pt x="8" y="32"/>
                  </a:cubicBezTo>
                  <a:cubicBezTo>
                    <a:pt x="8" y="35"/>
                    <a:pt x="9" y="37"/>
                    <a:pt x="9" y="40"/>
                  </a:cubicBezTo>
                  <a:cubicBezTo>
                    <a:pt x="9" y="38"/>
                    <a:pt x="8" y="37"/>
                    <a:pt x="6" y="36"/>
                  </a:cubicBezTo>
                  <a:close/>
                  <a:moveTo>
                    <a:pt x="14" y="52"/>
                  </a:moveTo>
                  <a:cubicBezTo>
                    <a:pt x="12" y="51"/>
                    <a:pt x="10" y="51"/>
                    <a:pt x="9" y="50"/>
                  </a:cubicBezTo>
                  <a:cubicBezTo>
                    <a:pt x="9" y="49"/>
                    <a:pt x="9" y="47"/>
                    <a:pt x="9" y="46"/>
                  </a:cubicBezTo>
                  <a:cubicBezTo>
                    <a:pt x="10" y="44"/>
                    <a:pt x="10" y="42"/>
                    <a:pt x="10" y="41"/>
                  </a:cubicBezTo>
                  <a:cubicBezTo>
                    <a:pt x="11" y="46"/>
                    <a:pt x="14" y="50"/>
                    <a:pt x="18" y="53"/>
                  </a:cubicBezTo>
                  <a:cubicBezTo>
                    <a:pt x="17" y="52"/>
                    <a:pt x="15" y="52"/>
                    <a:pt x="14" y="52"/>
                  </a:cubicBezTo>
                  <a:close/>
                  <a:moveTo>
                    <a:pt x="29" y="60"/>
                  </a:moveTo>
                  <a:cubicBezTo>
                    <a:pt x="27" y="61"/>
                    <a:pt x="26" y="62"/>
                    <a:pt x="24" y="61"/>
                  </a:cubicBezTo>
                  <a:cubicBezTo>
                    <a:pt x="23" y="61"/>
                    <a:pt x="22" y="59"/>
                    <a:pt x="22" y="57"/>
                  </a:cubicBezTo>
                  <a:cubicBezTo>
                    <a:pt x="21" y="56"/>
                    <a:pt x="20" y="54"/>
                    <a:pt x="19" y="53"/>
                  </a:cubicBezTo>
                  <a:cubicBezTo>
                    <a:pt x="23" y="56"/>
                    <a:pt x="28" y="58"/>
                    <a:pt x="33" y="58"/>
                  </a:cubicBezTo>
                  <a:cubicBezTo>
                    <a:pt x="32" y="58"/>
                    <a:pt x="30" y="59"/>
                    <a:pt x="29" y="60"/>
                  </a:cubicBezTo>
                  <a:close/>
                  <a:moveTo>
                    <a:pt x="46" y="57"/>
                  </a:moveTo>
                  <a:cubicBezTo>
                    <a:pt x="45" y="59"/>
                    <a:pt x="44" y="61"/>
                    <a:pt x="43" y="61"/>
                  </a:cubicBezTo>
                  <a:cubicBezTo>
                    <a:pt x="42" y="62"/>
                    <a:pt x="41" y="61"/>
                    <a:pt x="39" y="60"/>
                  </a:cubicBezTo>
                  <a:cubicBezTo>
                    <a:pt x="37" y="59"/>
                    <a:pt x="36" y="58"/>
                    <a:pt x="35" y="58"/>
                  </a:cubicBezTo>
                  <a:cubicBezTo>
                    <a:pt x="40" y="58"/>
                    <a:pt x="44" y="56"/>
                    <a:pt x="48" y="53"/>
                  </a:cubicBezTo>
                  <a:cubicBezTo>
                    <a:pt x="47" y="54"/>
                    <a:pt x="47" y="56"/>
                    <a:pt x="46" y="57"/>
                  </a:cubicBezTo>
                  <a:close/>
                  <a:moveTo>
                    <a:pt x="34" y="56"/>
                  </a:moveTo>
                  <a:cubicBezTo>
                    <a:pt x="21" y="56"/>
                    <a:pt x="10" y="45"/>
                    <a:pt x="10" y="32"/>
                  </a:cubicBezTo>
                  <a:cubicBezTo>
                    <a:pt x="10" y="19"/>
                    <a:pt x="21" y="9"/>
                    <a:pt x="34" y="9"/>
                  </a:cubicBezTo>
                  <a:cubicBezTo>
                    <a:pt x="47" y="9"/>
                    <a:pt x="58" y="19"/>
                    <a:pt x="58" y="32"/>
                  </a:cubicBezTo>
                  <a:cubicBezTo>
                    <a:pt x="58" y="45"/>
                    <a:pt x="47" y="56"/>
                    <a:pt x="34" y="56"/>
                  </a:cubicBezTo>
                  <a:close/>
                  <a:moveTo>
                    <a:pt x="58" y="50"/>
                  </a:moveTo>
                  <a:cubicBezTo>
                    <a:pt x="58" y="51"/>
                    <a:pt x="56" y="51"/>
                    <a:pt x="54" y="52"/>
                  </a:cubicBezTo>
                  <a:cubicBezTo>
                    <a:pt x="52" y="52"/>
                    <a:pt x="51" y="52"/>
                    <a:pt x="49" y="53"/>
                  </a:cubicBezTo>
                  <a:cubicBezTo>
                    <a:pt x="53" y="50"/>
                    <a:pt x="56" y="46"/>
                    <a:pt x="58" y="41"/>
                  </a:cubicBezTo>
                  <a:cubicBezTo>
                    <a:pt x="58" y="42"/>
                    <a:pt x="58" y="44"/>
                    <a:pt x="58" y="46"/>
                  </a:cubicBezTo>
                  <a:cubicBezTo>
                    <a:pt x="59" y="47"/>
                    <a:pt x="59" y="49"/>
                    <a:pt x="58" y="50"/>
                  </a:cubicBezTo>
                  <a:close/>
                  <a:moveTo>
                    <a:pt x="61" y="36"/>
                  </a:moveTo>
                  <a:cubicBezTo>
                    <a:pt x="60" y="37"/>
                    <a:pt x="59" y="38"/>
                    <a:pt x="58" y="40"/>
                  </a:cubicBezTo>
                  <a:cubicBezTo>
                    <a:pt x="59" y="37"/>
                    <a:pt x="60" y="35"/>
                    <a:pt x="60" y="32"/>
                  </a:cubicBezTo>
                  <a:cubicBezTo>
                    <a:pt x="60" y="30"/>
                    <a:pt x="59" y="27"/>
                    <a:pt x="58" y="25"/>
                  </a:cubicBezTo>
                  <a:cubicBezTo>
                    <a:pt x="59" y="26"/>
                    <a:pt x="60" y="27"/>
                    <a:pt x="61" y="28"/>
                  </a:cubicBezTo>
                  <a:cubicBezTo>
                    <a:pt x="63" y="30"/>
                    <a:pt x="64" y="31"/>
                    <a:pt x="64" y="32"/>
                  </a:cubicBezTo>
                  <a:cubicBezTo>
                    <a:pt x="64" y="34"/>
                    <a:pt x="63" y="35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1" name="Freeform 36"/>
            <p:cNvSpPr>
              <a:spLocks noEditPoints="1"/>
            </p:cNvSpPr>
            <p:nvPr/>
          </p:nvSpPr>
          <p:spPr bwMode="auto">
            <a:xfrm>
              <a:off x="3970762" y="5622868"/>
              <a:ext cx="496706" cy="414895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2" name="Freeform 37"/>
            <p:cNvSpPr>
              <a:spLocks noEditPoints="1"/>
            </p:cNvSpPr>
            <p:nvPr/>
          </p:nvSpPr>
          <p:spPr bwMode="auto">
            <a:xfrm>
              <a:off x="7006543" y="2488572"/>
              <a:ext cx="442055" cy="425267"/>
            </a:xfrm>
            <a:custGeom>
              <a:avLst/>
              <a:gdLst>
                <a:gd name="T0" fmla="*/ 65 w 67"/>
                <a:gd name="T1" fmla="*/ 41 h 64"/>
                <a:gd name="T2" fmla="*/ 46 w 67"/>
                <a:gd name="T3" fmla="*/ 41 h 64"/>
                <a:gd name="T4" fmla="*/ 46 w 67"/>
                <a:gd name="T5" fmla="*/ 34 h 64"/>
                <a:gd name="T6" fmla="*/ 44 w 67"/>
                <a:gd name="T7" fmla="*/ 32 h 64"/>
                <a:gd name="T8" fmla="*/ 23 w 67"/>
                <a:gd name="T9" fmla="*/ 32 h 64"/>
                <a:gd name="T10" fmla="*/ 21 w 67"/>
                <a:gd name="T11" fmla="*/ 34 h 64"/>
                <a:gd name="T12" fmla="*/ 21 w 67"/>
                <a:gd name="T13" fmla="*/ 47 h 64"/>
                <a:gd name="T14" fmla="*/ 2 w 67"/>
                <a:gd name="T15" fmla="*/ 47 h 64"/>
                <a:gd name="T16" fmla="*/ 0 w 67"/>
                <a:gd name="T17" fmla="*/ 49 h 64"/>
                <a:gd name="T18" fmla="*/ 0 w 67"/>
                <a:gd name="T19" fmla="*/ 62 h 64"/>
                <a:gd name="T20" fmla="*/ 2 w 67"/>
                <a:gd name="T21" fmla="*/ 64 h 64"/>
                <a:gd name="T22" fmla="*/ 23 w 67"/>
                <a:gd name="T23" fmla="*/ 64 h 64"/>
                <a:gd name="T24" fmla="*/ 44 w 67"/>
                <a:gd name="T25" fmla="*/ 64 h 64"/>
                <a:gd name="T26" fmla="*/ 65 w 67"/>
                <a:gd name="T27" fmla="*/ 64 h 64"/>
                <a:gd name="T28" fmla="*/ 67 w 67"/>
                <a:gd name="T29" fmla="*/ 62 h 64"/>
                <a:gd name="T30" fmla="*/ 67 w 67"/>
                <a:gd name="T31" fmla="*/ 43 h 64"/>
                <a:gd name="T32" fmla="*/ 65 w 67"/>
                <a:gd name="T33" fmla="*/ 41 h 64"/>
                <a:gd name="T34" fmla="*/ 45 w 67"/>
                <a:gd name="T35" fmla="*/ 61 h 64"/>
                <a:gd name="T36" fmla="*/ 45 w 67"/>
                <a:gd name="T37" fmla="*/ 44 h 64"/>
                <a:gd name="T38" fmla="*/ 64 w 67"/>
                <a:gd name="T39" fmla="*/ 44 h 64"/>
                <a:gd name="T40" fmla="*/ 64 w 67"/>
                <a:gd name="T41" fmla="*/ 61 h 64"/>
                <a:gd name="T42" fmla="*/ 45 w 67"/>
                <a:gd name="T43" fmla="*/ 61 h 64"/>
                <a:gd name="T44" fmla="*/ 24 w 67"/>
                <a:gd name="T45" fmla="*/ 49 h 64"/>
                <a:gd name="T46" fmla="*/ 24 w 67"/>
                <a:gd name="T47" fmla="*/ 35 h 64"/>
                <a:gd name="T48" fmla="*/ 43 w 67"/>
                <a:gd name="T49" fmla="*/ 35 h 64"/>
                <a:gd name="T50" fmla="*/ 43 w 67"/>
                <a:gd name="T51" fmla="*/ 43 h 64"/>
                <a:gd name="T52" fmla="*/ 43 w 67"/>
                <a:gd name="T53" fmla="*/ 61 h 64"/>
                <a:gd name="T54" fmla="*/ 24 w 67"/>
                <a:gd name="T55" fmla="*/ 61 h 64"/>
                <a:gd name="T56" fmla="*/ 24 w 67"/>
                <a:gd name="T57" fmla="*/ 49 h 64"/>
                <a:gd name="T58" fmla="*/ 22 w 67"/>
                <a:gd name="T59" fmla="*/ 61 h 64"/>
                <a:gd name="T60" fmla="*/ 3 w 67"/>
                <a:gd name="T61" fmla="*/ 61 h 64"/>
                <a:gd name="T62" fmla="*/ 3 w 67"/>
                <a:gd name="T63" fmla="*/ 50 h 64"/>
                <a:gd name="T64" fmla="*/ 22 w 67"/>
                <a:gd name="T65" fmla="*/ 50 h 64"/>
                <a:gd name="T66" fmla="*/ 22 w 67"/>
                <a:gd name="T67" fmla="*/ 61 h 64"/>
                <a:gd name="T68" fmla="*/ 32 w 67"/>
                <a:gd name="T69" fmla="*/ 20 h 64"/>
                <a:gd name="T70" fmla="*/ 32 w 67"/>
                <a:gd name="T71" fmla="*/ 9 h 64"/>
                <a:gd name="T72" fmla="*/ 30 w 67"/>
                <a:gd name="T73" fmla="*/ 10 h 64"/>
                <a:gd name="T74" fmla="*/ 29 w 67"/>
                <a:gd name="T75" fmla="*/ 10 h 64"/>
                <a:gd name="T76" fmla="*/ 29 w 67"/>
                <a:gd name="T77" fmla="*/ 9 h 64"/>
                <a:gd name="T78" fmla="*/ 33 w 67"/>
                <a:gd name="T79" fmla="*/ 6 h 64"/>
                <a:gd name="T80" fmla="*/ 34 w 67"/>
                <a:gd name="T81" fmla="*/ 6 h 64"/>
                <a:gd name="T82" fmla="*/ 34 w 67"/>
                <a:gd name="T83" fmla="*/ 7 h 64"/>
                <a:gd name="T84" fmla="*/ 34 w 67"/>
                <a:gd name="T85" fmla="*/ 20 h 64"/>
                <a:gd name="T86" fmla="*/ 37 w 67"/>
                <a:gd name="T87" fmla="*/ 20 h 64"/>
                <a:gd name="T88" fmla="*/ 38 w 67"/>
                <a:gd name="T89" fmla="*/ 21 h 64"/>
                <a:gd name="T90" fmla="*/ 37 w 67"/>
                <a:gd name="T91" fmla="*/ 22 h 64"/>
                <a:gd name="T92" fmla="*/ 30 w 67"/>
                <a:gd name="T93" fmla="*/ 22 h 64"/>
                <a:gd name="T94" fmla="*/ 29 w 67"/>
                <a:gd name="T95" fmla="*/ 21 h 64"/>
                <a:gd name="T96" fmla="*/ 30 w 67"/>
                <a:gd name="T97" fmla="*/ 20 h 64"/>
                <a:gd name="T98" fmla="*/ 32 w 67"/>
                <a:gd name="T99" fmla="*/ 20 h 64"/>
                <a:gd name="T100" fmla="*/ 33 w 67"/>
                <a:gd name="T101" fmla="*/ 28 h 64"/>
                <a:gd name="T102" fmla="*/ 47 w 67"/>
                <a:gd name="T103" fmla="*/ 14 h 64"/>
                <a:gd name="T104" fmla="*/ 33 w 67"/>
                <a:gd name="T105" fmla="*/ 0 h 64"/>
                <a:gd name="T106" fmla="*/ 20 w 67"/>
                <a:gd name="T107" fmla="*/ 14 h 64"/>
                <a:gd name="T108" fmla="*/ 33 w 67"/>
                <a:gd name="T109" fmla="*/ 28 h 64"/>
                <a:gd name="T110" fmla="*/ 33 w 67"/>
                <a:gd name="T111" fmla="*/ 3 h 64"/>
                <a:gd name="T112" fmla="*/ 44 w 67"/>
                <a:gd name="T113" fmla="*/ 14 h 64"/>
                <a:gd name="T114" fmla="*/ 33 w 67"/>
                <a:gd name="T115" fmla="*/ 25 h 64"/>
                <a:gd name="T116" fmla="*/ 23 w 67"/>
                <a:gd name="T117" fmla="*/ 14 h 64"/>
                <a:gd name="T118" fmla="*/ 33 w 67"/>
                <a:gd name="T119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7" h="64">
                  <a:moveTo>
                    <a:pt x="65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1" y="32"/>
                    <a:pt x="21" y="3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1" y="47"/>
                    <a:pt x="0" y="48"/>
                    <a:pt x="0" y="4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6" y="64"/>
                    <a:pt x="67" y="63"/>
                    <a:pt x="67" y="62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6" y="41"/>
                    <a:pt x="65" y="41"/>
                  </a:cubicBezTo>
                  <a:close/>
                  <a:moveTo>
                    <a:pt x="45" y="61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45" y="61"/>
                  </a:lnTo>
                  <a:close/>
                  <a:moveTo>
                    <a:pt x="24" y="4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24" y="61"/>
                    <a:pt x="24" y="61"/>
                    <a:pt x="24" y="61"/>
                  </a:cubicBezTo>
                  <a:lnTo>
                    <a:pt x="24" y="49"/>
                  </a:lnTo>
                  <a:close/>
                  <a:moveTo>
                    <a:pt x="22" y="61"/>
                  </a:moveTo>
                  <a:cubicBezTo>
                    <a:pt x="3" y="61"/>
                    <a:pt x="3" y="61"/>
                    <a:pt x="3" y="6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2" y="61"/>
                  </a:lnTo>
                  <a:close/>
                  <a:moveTo>
                    <a:pt x="32" y="2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1"/>
                    <a:pt x="29" y="11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8" y="21"/>
                    <a:pt x="38" y="21"/>
                  </a:cubicBezTo>
                  <a:cubicBezTo>
                    <a:pt x="38" y="22"/>
                    <a:pt x="37" y="22"/>
                    <a:pt x="3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2"/>
                    <a:pt x="29" y="22"/>
                    <a:pt x="29" y="21"/>
                  </a:cubicBezTo>
                  <a:cubicBezTo>
                    <a:pt x="29" y="21"/>
                    <a:pt x="29" y="20"/>
                    <a:pt x="30" y="20"/>
                  </a:cubicBezTo>
                  <a:lnTo>
                    <a:pt x="32" y="20"/>
                  </a:lnTo>
                  <a:close/>
                  <a:moveTo>
                    <a:pt x="33" y="28"/>
                  </a:moveTo>
                  <a:cubicBezTo>
                    <a:pt x="41" y="28"/>
                    <a:pt x="47" y="22"/>
                    <a:pt x="47" y="14"/>
                  </a:cubicBezTo>
                  <a:cubicBezTo>
                    <a:pt x="47" y="7"/>
                    <a:pt x="41" y="0"/>
                    <a:pt x="33" y="0"/>
                  </a:cubicBezTo>
                  <a:cubicBezTo>
                    <a:pt x="26" y="0"/>
                    <a:pt x="20" y="7"/>
                    <a:pt x="20" y="14"/>
                  </a:cubicBezTo>
                  <a:cubicBezTo>
                    <a:pt x="20" y="22"/>
                    <a:pt x="26" y="28"/>
                    <a:pt x="33" y="28"/>
                  </a:cubicBezTo>
                  <a:close/>
                  <a:moveTo>
                    <a:pt x="33" y="3"/>
                  </a:moveTo>
                  <a:cubicBezTo>
                    <a:pt x="39" y="3"/>
                    <a:pt x="44" y="8"/>
                    <a:pt x="44" y="14"/>
                  </a:cubicBezTo>
                  <a:cubicBezTo>
                    <a:pt x="44" y="20"/>
                    <a:pt x="39" y="25"/>
                    <a:pt x="33" y="25"/>
                  </a:cubicBezTo>
                  <a:cubicBezTo>
                    <a:pt x="27" y="25"/>
                    <a:pt x="23" y="20"/>
                    <a:pt x="23" y="14"/>
                  </a:cubicBezTo>
                  <a:cubicBezTo>
                    <a:pt x="23" y="8"/>
                    <a:pt x="27" y="3"/>
                    <a:pt x="3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3" name="Freeform 38"/>
            <p:cNvSpPr>
              <a:spLocks noEditPoints="1"/>
            </p:cNvSpPr>
            <p:nvPr/>
          </p:nvSpPr>
          <p:spPr bwMode="auto">
            <a:xfrm>
              <a:off x="5674615" y="4757519"/>
              <a:ext cx="492396" cy="438040"/>
            </a:xfrm>
            <a:custGeom>
              <a:avLst/>
              <a:gdLst>
                <a:gd name="T0" fmla="*/ 63 w 65"/>
                <a:gd name="T1" fmla="*/ 24 h 58"/>
                <a:gd name="T2" fmla="*/ 49 w 65"/>
                <a:gd name="T3" fmla="*/ 22 h 58"/>
                <a:gd name="T4" fmla="*/ 42 w 65"/>
                <a:gd name="T5" fmla="*/ 16 h 58"/>
                <a:gd name="T6" fmla="*/ 32 w 65"/>
                <a:gd name="T7" fmla="*/ 6 h 58"/>
                <a:gd name="T8" fmla="*/ 24 w 65"/>
                <a:gd name="T9" fmla="*/ 0 h 58"/>
                <a:gd name="T10" fmla="*/ 24 w 65"/>
                <a:gd name="T11" fmla="*/ 23 h 58"/>
                <a:gd name="T12" fmla="*/ 21 w 65"/>
                <a:gd name="T13" fmla="*/ 22 h 58"/>
                <a:gd name="T14" fmla="*/ 3 w 65"/>
                <a:gd name="T15" fmla="*/ 28 h 58"/>
                <a:gd name="T16" fmla="*/ 0 w 65"/>
                <a:gd name="T17" fmla="*/ 34 h 58"/>
                <a:gd name="T18" fmla="*/ 2 w 65"/>
                <a:gd name="T19" fmla="*/ 41 h 58"/>
                <a:gd name="T20" fmla="*/ 5 w 65"/>
                <a:gd name="T21" fmla="*/ 48 h 58"/>
                <a:gd name="T22" fmla="*/ 10 w 65"/>
                <a:gd name="T23" fmla="*/ 55 h 58"/>
                <a:gd name="T24" fmla="*/ 35 w 65"/>
                <a:gd name="T25" fmla="*/ 57 h 58"/>
                <a:gd name="T26" fmla="*/ 45 w 65"/>
                <a:gd name="T27" fmla="*/ 55 h 58"/>
                <a:gd name="T28" fmla="*/ 60 w 65"/>
                <a:gd name="T29" fmla="*/ 57 h 58"/>
                <a:gd name="T30" fmla="*/ 64 w 65"/>
                <a:gd name="T31" fmla="*/ 26 h 58"/>
                <a:gd name="T32" fmla="*/ 9 w 65"/>
                <a:gd name="T33" fmla="*/ 25 h 58"/>
                <a:gd name="T34" fmla="*/ 24 w 65"/>
                <a:gd name="T35" fmla="*/ 28 h 58"/>
                <a:gd name="T36" fmla="*/ 9 w 65"/>
                <a:gd name="T37" fmla="*/ 30 h 58"/>
                <a:gd name="T38" fmla="*/ 9 w 65"/>
                <a:gd name="T39" fmla="*/ 25 h 58"/>
                <a:gd name="T40" fmla="*/ 18 w 65"/>
                <a:gd name="T41" fmla="*/ 32 h 58"/>
                <a:gd name="T42" fmla="*/ 18 w 65"/>
                <a:gd name="T43" fmla="*/ 37 h 58"/>
                <a:gd name="T44" fmla="*/ 6 w 65"/>
                <a:gd name="T45" fmla="*/ 37 h 58"/>
                <a:gd name="T46" fmla="*/ 6 w 65"/>
                <a:gd name="T47" fmla="*/ 32 h 58"/>
                <a:gd name="T48" fmla="*/ 18 w 65"/>
                <a:gd name="T49" fmla="*/ 39 h 58"/>
                <a:gd name="T50" fmla="*/ 23 w 65"/>
                <a:gd name="T51" fmla="*/ 41 h 58"/>
                <a:gd name="T52" fmla="*/ 11 w 65"/>
                <a:gd name="T53" fmla="*/ 43 h 58"/>
                <a:gd name="T54" fmla="*/ 5 w 65"/>
                <a:gd name="T55" fmla="*/ 41 h 58"/>
                <a:gd name="T56" fmla="*/ 11 w 65"/>
                <a:gd name="T57" fmla="*/ 45 h 58"/>
                <a:gd name="T58" fmla="*/ 23 w 65"/>
                <a:gd name="T59" fmla="*/ 45 h 58"/>
                <a:gd name="T60" fmla="*/ 23 w 65"/>
                <a:gd name="T61" fmla="*/ 50 h 58"/>
                <a:gd name="T62" fmla="*/ 8 w 65"/>
                <a:gd name="T63" fmla="*/ 48 h 58"/>
                <a:gd name="T64" fmla="*/ 23 w 65"/>
                <a:gd name="T65" fmla="*/ 52 h 58"/>
                <a:gd name="T66" fmla="*/ 24 w 65"/>
                <a:gd name="T67" fmla="*/ 44 h 58"/>
                <a:gd name="T68" fmla="*/ 22 w 65"/>
                <a:gd name="T69" fmla="*/ 37 h 58"/>
                <a:gd name="T70" fmla="*/ 21 w 65"/>
                <a:gd name="T71" fmla="*/ 32 h 58"/>
                <a:gd name="T72" fmla="*/ 26 w 65"/>
                <a:gd name="T73" fmla="*/ 26 h 58"/>
                <a:gd name="T74" fmla="*/ 28 w 65"/>
                <a:gd name="T75" fmla="*/ 31 h 58"/>
                <a:gd name="T76" fmla="*/ 39 w 65"/>
                <a:gd name="T77" fmla="*/ 40 h 58"/>
                <a:gd name="T78" fmla="*/ 30 w 65"/>
                <a:gd name="T79" fmla="*/ 31 h 58"/>
                <a:gd name="T80" fmla="*/ 29 w 65"/>
                <a:gd name="T81" fmla="*/ 24 h 58"/>
                <a:gd name="T82" fmla="*/ 29 w 65"/>
                <a:gd name="T83" fmla="*/ 24 h 58"/>
                <a:gd name="T84" fmla="*/ 22 w 65"/>
                <a:gd name="T85" fmla="*/ 8 h 58"/>
                <a:gd name="T86" fmla="*/ 28 w 65"/>
                <a:gd name="T87" fmla="*/ 4 h 58"/>
                <a:gd name="T88" fmla="*/ 32 w 65"/>
                <a:gd name="T89" fmla="*/ 14 h 58"/>
                <a:gd name="T90" fmla="*/ 43 w 65"/>
                <a:gd name="T91" fmla="*/ 20 h 58"/>
                <a:gd name="T92" fmla="*/ 46 w 65"/>
                <a:gd name="T93" fmla="*/ 50 h 58"/>
                <a:gd name="T94" fmla="*/ 12 w 65"/>
                <a:gd name="T95" fmla="*/ 52 h 58"/>
                <a:gd name="T96" fmla="*/ 23 w 65"/>
                <a:gd name="T97" fmla="*/ 52 h 58"/>
                <a:gd name="T98" fmla="*/ 61 w 65"/>
                <a:gd name="T99" fmla="*/ 27 h 58"/>
                <a:gd name="T100" fmla="*/ 48 w 65"/>
                <a:gd name="T101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" h="58">
                  <a:moveTo>
                    <a:pt x="64" y="24"/>
                  </a:moveTo>
                  <a:cubicBezTo>
                    <a:pt x="64" y="24"/>
                    <a:pt x="63" y="24"/>
                    <a:pt x="63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6" y="18"/>
                    <a:pt x="45" y="18"/>
                  </a:cubicBezTo>
                  <a:cubicBezTo>
                    <a:pt x="44" y="17"/>
                    <a:pt x="43" y="17"/>
                    <a:pt x="42" y="16"/>
                  </a:cubicBezTo>
                  <a:cubicBezTo>
                    <a:pt x="39" y="15"/>
                    <a:pt x="37" y="14"/>
                    <a:pt x="35" y="12"/>
                  </a:cubicBezTo>
                  <a:cubicBezTo>
                    <a:pt x="33" y="10"/>
                    <a:pt x="32" y="8"/>
                    <a:pt x="32" y="6"/>
                  </a:cubicBezTo>
                  <a:cubicBezTo>
                    <a:pt x="31" y="4"/>
                    <a:pt x="31" y="2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22" y="1"/>
                    <a:pt x="20" y="4"/>
                    <a:pt x="20" y="7"/>
                  </a:cubicBezTo>
                  <a:cubicBezTo>
                    <a:pt x="19" y="14"/>
                    <a:pt x="22" y="19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2" y="22"/>
                    <a:pt x="21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6" y="22"/>
                    <a:pt x="3" y="25"/>
                    <a:pt x="3" y="28"/>
                  </a:cubicBezTo>
                  <a:cubicBezTo>
                    <a:pt x="3" y="28"/>
                    <a:pt x="3" y="29"/>
                    <a:pt x="4" y="29"/>
                  </a:cubicBezTo>
                  <a:cubicBezTo>
                    <a:pt x="1" y="30"/>
                    <a:pt x="0" y="32"/>
                    <a:pt x="0" y="34"/>
                  </a:cubicBezTo>
                  <a:cubicBezTo>
                    <a:pt x="0" y="36"/>
                    <a:pt x="1" y="38"/>
                    <a:pt x="2" y="39"/>
                  </a:cubicBezTo>
                  <a:cubicBezTo>
                    <a:pt x="2" y="40"/>
                    <a:pt x="2" y="40"/>
                    <a:pt x="2" y="41"/>
                  </a:cubicBezTo>
                  <a:cubicBezTo>
                    <a:pt x="2" y="43"/>
                    <a:pt x="3" y="45"/>
                    <a:pt x="5" y="46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50"/>
                    <a:pt x="6" y="52"/>
                    <a:pt x="8" y="53"/>
                  </a:cubicBezTo>
                  <a:cubicBezTo>
                    <a:pt x="9" y="53"/>
                    <a:pt x="9" y="54"/>
                    <a:pt x="10" y="55"/>
                  </a:cubicBezTo>
                  <a:cubicBezTo>
                    <a:pt x="13" y="57"/>
                    <a:pt x="24" y="58"/>
                    <a:pt x="30" y="58"/>
                  </a:cubicBezTo>
                  <a:cubicBezTo>
                    <a:pt x="32" y="58"/>
                    <a:pt x="34" y="58"/>
                    <a:pt x="35" y="57"/>
                  </a:cubicBezTo>
                  <a:cubicBezTo>
                    <a:pt x="38" y="57"/>
                    <a:pt x="41" y="56"/>
                    <a:pt x="45" y="54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7"/>
                    <a:pt x="62" y="56"/>
                    <a:pt x="62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5"/>
                    <a:pt x="64" y="25"/>
                    <a:pt x="64" y="24"/>
                  </a:cubicBezTo>
                  <a:close/>
                  <a:moveTo>
                    <a:pt x="9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3" y="25"/>
                    <a:pt x="24" y="26"/>
                    <a:pt x="24" y="28"/>
                  </a:cubicBezTo>
                  <a:cubicBezTo>
                    <a:pt x="24" y="29"/>
                    <a:pt x="23" y="30"/>
                    <a:pt x="2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6" y="29"/>
                    <a:pt x="6" y="28"/>
                  </a:cubicBezTo>
                  <a:cubicBezTo>
                    <a:pt x="6" y="26"/>
                    <a:pt x="8" y="25"/>
                    <a:pt x="9" y="25"/>
                  </a:cubicBezTo>
                  <a:close/>
                  <a:moveTo>
                    <a:pt x="6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9" y="32"/>
                    <a:pt x="21" y="33"/>
                    <a:pt x="21" y="34"/>
                  </a:cubicBezTo>
                  <a:cubicBezTo>
                    <a:pt x="21" y="36"/>
                    <a:pt x="19" y="37"/>
                    <a:pt x="1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4" y="37"/>
                    <a:pt x="3" y="36"/>
                    <a:pt x="3" y="34"/>
                  </a:cubicBezTo>
                  <a:cubicBezTo>
                    <a:pt x="3" y="33"/>
                    <a:pt x="4" y="32"/>
                    <a:pt x="6" y="32"/>
                  </a:cubicBezTo>
                  <a:close/>
                  <a:moveTo>
                    <a:pt x="8" y="39"/>
                  </a:move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2" y="39"/>
                    <a:pt x="23" y="40"/>
                    <a:pt x="23" y="41"/>
                  </a:cubicBezTo>
                  <a:cubicBezTo>
                    <a:pt x="23" y="42"/>
                    <a:pt x="22" y="43"/>
                    <a:pt x="2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3"/>
                    <a:pt x="5" y="42"/>
                    <a:pt x="5" y="41"/>
                  </a:cubicBezTo>
                  <a:cubicBezTo>
                    <a:pt x="5" y="40"/>
                    <a:pt x="6" y="39"/>
                    <a:pt x="8" y="39"/>
                  </a:cubicBezTo>
                  <a:close/>
                  <a:moveTo>
                    <a:pt x="1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5" y="45"/>
                    <a:pt x="26" y="47"/>
                    <a:pt x="26" y="48"/>
                  </a:cubicBezTo>
                  <a:cubicBezTo>
                    <a:pt x="26" y="49"/>
                    <a:pt x="25" y="50"/>
                    <a:pt x="23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50"/>
                    <a:pt x="8" y="49"/>
                    <a:pt x="8" y="48"/>
                  </a:cubicBezTo>
                  <a:cubicBezTo>
                    <a:pt x="8" y="47"/>
                    <a:pt x="9" y="45"/>
                    <a:pt x="11" y="45"/>
                  </a:cubicBezTo>
                  <a:close/>
                  <a:moveTo>
                    <a:pt x="23" y="52"/>
                  </a:moveTo>
                  <a:cubicBezTo>
                    <a:pt x="26" y="52"/>
                    <a:pt x="28" y="50"/>
                    <a:pt x="28" y="48"/>
                  </a:cubicBezTo>
                  <a:cubicBezTo>
                    <a:pt x="28" y="46"/>
                    <a:pt x="26" y="44"/>
                    <a:pt x="24" y="44"/>
                  </a:cubicBezTo>
                  <a:cubicBezTo>
                    <a:pt x="25" y="43"/>
                    <a:pt x="25" y="42"/>
                    <a:pt x="25" y="41"/>
                  </a:cubicBezTo>
                  <a:cubicBezTo>
                    <a:pt x="25" y="39"/>
                    <a:pt x="24" y="38"/>
                    <a:pt x="22" y="37"/>
                  </a:cubicBezTo>
                  <a:cubicBezTo>
                    <a:pt x="22" y="36"/>
                    <a:pt x="23" y="35"/>
                    <a:pt x="23" y="34"/>
                  </a:cubicBezTo>
                  <a:cubicBezTo>
                    <a:pt x="23" y="33"/>
                    <a:pt x="22" y="33"/>
                    <a:pt x="21" y="32"/>
                  </a:cubicBezTo>
                  <a:cubicBezTo>
                    <a:pt x="24" y="32"/>
                    <a:pt x="26" y="30"/>
                    <a:pt x="26" y="28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7"/>
                    <a:pt x="28" y="29"/>
                    <a:pt x="28" y="31"/>
                  </a:cubicBezTo>
                  <a:cubicBezTo>
                    <a:pt x="29" y="38"/>
                    <a:pt x="37" y="41"/>
                    <a:pt x="37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39" y="40"/>
                    <a:pt x="38" y="39"/>
                    <a:pt x="38" y="39"/>
                  </a:cubicBezTo>
                  <a:cubicBezTo>
                    <a:pt x="38" y="39"/>
                    <a:pt x="31" y="37"/>
                    <a:pt x="30" y="31"/>
                  </a:cubicBezTo>
                  <a:cubicBezTo>
                    <a:pt x="30" y="28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3"/>
                  </a:cubicBezTo>
                  <a:cubicBezTo>
                    <a:pt x="29" y="23"/>
                    <a:pt x="21" y="16"/>
                    <a:pt x="22" y="8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7" y="3"/>
                    <a:pt x="28" y="4"/>
                  </a:cubicBezTo>
                  <a:cubicBezTo>
                    <a:pt x="28" y="4"/>
                    <a:pt x="29" y="5"/>
                    <a:pt x="29" y="7"/>
                  </a:cubicBezTo>
                  <a:cubicBezTo>
                    <a:pt x="30" y="9"/>
                    <a:pt x="31" y="11"/>
                    <a:pt x="32" y="14"/>
                  </a:cubicBezTo>
                  <a:cubicBezTo>
                    <a:pt x="35" y="17"/>
                    <a:pt x="38" y="18"/>
                    <a:pt x="40" y="19"/>
                  </a:cubicBezTo>
                  <a:cubicBezTo>
                    <a:pt x="41" y="19"/>
                    <a:pt x="42" y="20"/>
                    <a:pt x="43" y="20"/>
                  </a:cubicBezTo>
                  <a:cubicBezTo>
                    <a:pt x="44" y="21"/>
                    <a:pt x="47" y="25"/>
                    <a:pt x="48" y="26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3" y="52"/>
                    <a:pt x="39" y="54"/>
                    <a:pt x="34" y="54"/>
                  </a:cubicBezTo>
                  <a:cubicBezTo>
                    <a:pt x="27" y="55"/>
                    <a:pt x="14" y="54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lnTo>
                    <a:pt x="23" y="52"/>
                  </a:lnTo>
                  <a:close/>
                  <a:moveTo>
                    <a:pt x="50" y="26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8" y="53"/>
                    <a:pt x="48" y="53"/>
                    <a:pt x="48" y="53"/>
                  </a:cubicBezTo>
                  <a:lnTo>
                    <a:pt x="5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4" name="Freeform 39"/>
            <p:cNvSpPr>
              <a:spLocks noEditPoints="1"/>
            </p:cNvSpPr>
            <p:nvPr/>
          </p:nvSpPr>
          <p:spPr bwMode="auto">
            <a:xfrm>
              <a:off x="6015126" y="3182741"/>
              <a:ext cx="509342" cy="456038"/>
            </a:xfrm>
            <a:custGeom>
              <a:avLst/>
              <a:gdLst>
                <a:gd name="T0" fmla="*/ 20 w 73"/>
                <a:gd name="T1" fmla="*/ 52 h 65"/>
                <a:gd name="T2" fmla="*/ 26 w 73"/>
                <a:gd name="T3" fmla="*/ 46 h 65"/>
                <a:gd name="T4" fmla="*/ 33 w 73"/>
                <a:gd name="T5" fmla="*/ 42 h 65"/>
                <a:gd name="T6" fmla="*/ 35 w 73"/>
                <a:gd name="T7" fmla="*/ 37 h 65"/>
                <a:gd name="T8" fmla="*/ 32 w 73"/>
                <a:gd name="T9" fmla="*/ 30 h 65"/>
                <a:gd name="T10" fmla="*/ 30 w 73"/>
                <a:gd name="T11" fmla="*/ 22 h 65"/>
                <a:gd name="T12" fmla="*/ 26 w 73"/>
                <a:gd name="T13" fmla="*/ 19 h 65"/>
                <a:gd name="T14" fmla="*/ 16 w 73"/>
                <a:gd name="T15" fmla="*/ 18 h 65"/>
                <a:gd name="T16" fmla="*/ 10 w 73"/>
                <a:gd name="T17" fmla="*/ 20 h 65"/>
                <a:gd name="T18" fmla="*/ 2 w 73"/>
                <a:gd name="T19" fmla="*/ 26 h 65"/>
                <a:gd name="T20" fmla="*/ 1 w 73"/>
                <a:gd name="T21" fmla="*/ 32 h 65"/>
                <a:gd name="T22" fmla="*/ 2 w 73"/>
                <a:gd name="T23" fmla="*/ 38 h 65"/>
                <a:gd name="T24" fmla="*/ 5 w 73"/>
                <a:gd name="T25" fmla="*/ 47 h 65"/>
                <a:gd name="T26" fmla="*/ 10 w 73"/>
                <a:gd name="T27" fmla="*/ 50 h 65"/>
                <a:gd name="T28" fmla="*/ 14 w 73"/>
                <a:gd name="T29" fmla="*/ 50 h 65"/>
                <a:gd name="T30" fmla="*/ 6 w 73"/>
                <a:gd name="T31" fmla="*/ 38 h 65"/>
                <a:gd name="T32" fmla="*/ 5 w 73"/>
                <a:gd name="T33" fmla="*/ 26 h 65"/>
                <a:gd name="T34" fmla="*/ 18 w 73"/>
                <a:gd name="T35" fmla="*/ 22 h 65"/>
                <a:gd name="T36" fmla="*/ 31 w 73"/>
                <a:gd name="T37" fmla="*/ 26 h 65"/>
                <a:gd name="T38" fmla="*/ 30 w 73"/>
                <a:gd name="T39" fmla="*/ 38 h 65"/>
                <a:gd name="T40" fmla="*/ 22 w 73"/>
                <a:gd name="T41" fmla="*/ 50 h 65"/>
                <a:gd name="T42" fmla="*/ 34 w 73"/>
                <a:gd name="T43" fmla="*/ 8 h 65"/>
                <a:gd name="T44" fmla="*/ 32 w 73"/>
                <a:gd name="T45" fmla="*/ 13 h 65"/>
                <a:gd name="T46" fmla="*/ 33 w 73"/>
                <a:gd name="T47" fmla="*/ 16 h 65"/>
                <a:gd name="T48" fmla="*/ 37 w 73"/>
                <a:gd name="T49" fmla="*/ 19 h 65"/>
                <a:gd name="T50" fmla="*/ 42 w 73"/>
                <a:gd name="T51" fmla="*/ 22 h 65"/>
                <a:gd name="T52" fmla="*/ 45 w 73"/>
                <a:gd name="T53" fmla="*/ 23 h 65"/>
                <a:gd name="T54" fmla="*/ 50 w 73"/>
                <a:gd name="T55" fmla="*/ 19 h 65"/>
                <a:gd name="T56" fmla="*/ 53 w 73"/>
                <a:gd name="T57" fmla="*/ 15 h 65"/>
                <a:gd name="T58" fmla="*/ 54 w 73"/>
                <a:gd name="T59" fmla="*/ 11 h 65"/>
                <a:gd name="T60" fmla="*/ 53 w 73"/>
                <a:gd name="T61" fmla="*/ 7 h 65"/>
                <a:gd name="T62" fmla="*/ 50 w 73"/>
                <a:gd name="T63" fmla="*/ 4 h 65"/>
                <a:gd name="T64" fmla="*/ 45 w 73"/>
                <a:gd name="T65" fmla="*/ 0 h 65"/>
                <a:gd name="T66" fmla="*/ 41 w 73"/>
                <a:gd name="T67" fmla="*/ 0 h 65"/>
                <a:gd name="T68" fmla="*/ 36 w 73"/>
                <a:gd name="T69" fmla="*/ 4 h 65"/>
                <a:gd name="T70" fmla="*/ 36 w 73"/>
                <a:gd name="T71" fmla="*/ 9 h 65"/>
                <a:gd name="T72" fmla="*/ 41 w 73"/>
                <a:gd name="T73" fmla="*/ 2 h 65"/>
                <a:gd name="T74" fmla="*/ 50 w 73"/>
                <a:gd name="T75" fmla="*/ 6 h 65"/>
                <a:gd name="T76" fmla="*/ 52 w 73"/>
                <a:gd name="T77" fmla="*/ 12 h 65"/>
                <a:gd name="T78" fmla="*/ 46 w 73"/>
                <a:gd name="T79" fmla="*/ 20 h 65"/>
                <a:gd name="T80" fmla="*/ 39 w 73"/>
                <a:gd name="T81" fmla="*/ 17 h 65"/>
                <a:gd name="T82" fmla="*/ 34 w 73"/>
                <a:gd name="T83" fmla="*/ 11 h 65"/>
                <a:gd name="T84" fmla="*/ 55 w 73"/>
                <a:gd name="T85" fmla="*/ 65 h 65"/>
                <a:gd name="T86" fmla="*/ 55 w 73"/>
                <a:gd name="T87" fmla="*/ 32 h 65"/>
                <a:gd name="T88" fmla="*/ 43 w 73"/>
                <a:gd name="T89" fmla="*/ 5 h 65"/>
                <a:gd name="T90" fmla="*/ 43 w 73"/>
                <a:gd name="T91" fmla="*/ 15 h 65"/>
                <a:gd name="T92" fmla="*/ 54 w 73"/>
                <a:gd name="T93" fmla="*/ 54 h 65"/>
                <a:gd name="T94" fmla="*/ 47 w 73"/>
                <a:gd name="T95" fmla="*/ 45 h 65"/>
                <a:gd name="T96" fmla="*/ 18 w 73"/>
                <a:gd name="T97" fmla="*/ 25 h 65"/>
                <a:gd name="T98" fmla="*/ 10 w 73"/>
                <a:gd name="T99" fmla="*/ 35 h 65"/>
                <a:gd name="T100" fmla="*/ 18 w 73"/>
                <a:gd name="T101" fmla="*/ 38 h 65"/>
                <a:gd name="T102" fmla="*/ 56 w 73"/>
                <a:gd name="T103" fmla="*/ 11 h 65"/>
                <a:gd name="T104" fmla="*/ 56 w 73"/>
                <a:gd name="T105" fmla="*/ 14 h 65"/>
                <a:gd name="T106" fmla="*/ 32 w 73"/>
                <a:gd name="T107" fmla="*/ 5 h 65"/>
                <a:gd name="T108" fmla="*/ 40 w 73"/>
                <a:gd name="T109" fmla="*/ 59 h 65"/>
                <a:gd name="T110" fmla="*/ 16 w 73"/>
                <a:gd name="T11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" h="65">
                  <a:moveTo>
                    <a:pt x="16" y="52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0"/>
                    <a:pt x="17" y="49"/>
                    <a:pt x="18" y="49"/>
                  </a:cubicBezTo>
                  <a:cubicBezTo>
                    <a:pt x="19" y="49"/>
                    <a:pt x="20" y="50"/>
                    <a:pt x="20" y="51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1" y="52"/>
                  </a:cubicBezTo>
                  <a:cubicBezTo>
                    <a:pt x="23" y="52"/>
                    <a:pt x="24" y="51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49"/>
                    <a:pt x="26" y="49"/>
                  </a:cubicBezTo>
                  <a:cubicBezTo>
                    <a:pt x="25" y="48"/>
                    <a:pt x="26" y="47"/>
                    <a:pt x="26" y="46"/>
                  </a:cubicBezTo>
                  <a:cubicBezTo>
                    <a:pt x="27" y="46"/>
                    <a:pt x="28" y="46"/>
                    <a:pt x="29" y="47"/>
                  </a:cubicBezTo>
                  <a:cubicBezTo>
                    <a:pt x="29" y="47"/>
                    <a:pt x="30" y="47"/>
                    <a:pt x="30" y="47"/>
                  </a:cubicBezTo>
                  <a:cubicBezTo>
                    <a:pt x="30" y="47"/>
                    <a:pt x="30" y="47"/>
                    <a:pt x="31" y="47"/>
                  </a:cubicBezTo>
                  <a:cubicBezTo>
                    <a:pt x="32" y="46"/>
                    <a:pt x="33" y="44"/>
                    <a:pt x="33" y="43"/>
                  </a:cubicBezTo>
                  <a:cubicBezTo>
                    <a:pt x="33" y="43"/>
                    <a:pt x="34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2" y="41"/>
                    <a:pt x="31" y="40"/>
                    <a:pt x="32" y="39"/>
                  </a:cubicBezTo>
                  <a:cubicBezTo>
                    <a:pt x="32" y="38"/>
                    <a:pt x="33" y="38"/>
                    <a:pt x="34" y="38"/>
                  </a:cubicBezTo>
                  <a:cubicBezTo>
                    <a:pt x="34" y="38"/>
                    <a:pt x="35" y="38"/>
                    <a:pt x="35" y="38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5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4" y="31"/>
                    <a:pt x="34" y="31"/>
                  </a:cubicBezTo>
                  <a:cubicBezTo>
                    <a:pt x="33" y="32"/>
                    <a:pt x="32" y="31"/>
                    <a:pt x="32" y="30"/>
                  </a:cubicBezTo>
                  <a:cubicBezTo>
                    <a:pt x="31" y="29"/>
                    <a:pt x="32" y="28"/>
                    <a:pt x="33" y="28"/>
                  </a:cubicBezTo>
                  <a:cubicBezTo>
                    <a:pt x="33" y="28"/>
                    <a:pt x="33" y="27"/>
                    <a:pt x="33" y="27"/>
                  </a:cubicBezTo>
                  <a:cubicBezTo>
                    <a:pt x="34" y="27"/>
                    <a:pt x="33" y="27"/>
                    <a:pt x="33" y="26"/>
                  </a:cubicBezTo>
                  <a:cubicBezTo>
                    <a:pt x="33" y="25"/>
                    <a:pt x="32" y="24"/>
                    <a:pt x="31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29" y="22"/>
                    <a:pt x="29" y="22"/>
                  </a:cubicBezTo>
                  <a:cubicBezTo>
                    <a:pt x="28" y="23"/>
                    <a:pt x="27" y="23"/>
                    <a:pt x="26" y="23"/>
                  </a:cubicBezTo>
                  <a:cubicBezTo>
                    <a:pt x="26" y="22"/>
                    <a:pt x="25" y="21"/>
                    <a:pt x="26" y="20"/>
                  </a:cubicBezTo>
                  <a:cubicBezTo>
                    <a:pt x="26" y="20"/>
                    <a:pt x="26" y="20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4" y="18"/>
                    <a:pt x="23" y="18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19" y="20"/>
                    <a:pt x="18" y="20"/>
                  </a:cubicBezTo>
                  <a:cubicBezTo>
                    <a:pt x="17" y="20"/>
                    <a:pt x="16" y="19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8"/>
                    <a:pt x="12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2"/>
                    <a:pt x="9" y="23"/>
                  </a:cubicBezTo>
                  <a:cubicBezTo>
                    <a:pt x="9" y="23"/>
                    <a:pt x="7" y="23"/>
                    <a:pt x="7" y="22"/>
                  </a:cubicBezTo>
                  <a:cubicBezTo>
                    <a:pt x="7" y="22"/>
                    <a:pt x="6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4" y="24"/>
                    <a:pt x="3" y="25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3" y="28"/>
                    <a:pt x="3" y="28"/>
                  </a:cubicBezTo>
                  <a:cubicBezTo>
                    <a:pt x="4" y="28"/>
                    <a:pt x="4" y="29"/>
                    <a:pt x="4" y="30"/>
                  </a:cubicBezTo>
                  <a:cubicBezTo>
                    <a:pt x="4" y="31"/>
                    <a:pt x="3" y="32"/>
                    <a:pt x="2" y="31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3"/>
                    <a:pt x="0" y="34"/>
                    <a:pt x="0" y="35"/>
                  </a:cubicBezTo>
                  <a:cubicBezTo>
                    <a:pt x="0" y="35"/>
                    <a:pt x="0" y="36"/>
                    <a:pt x="1" y="37"/>
                  </a:cubicBezTo>
                  <a:cubicBezTo>
                    <a:pt x="1" y="37"/>
                    <a:pt x="1" y="37"/>
                    <a:pt x="1" y="38"/>
                  </a:cubicBezTo>
                  <a:cubicBezTo>
                    <a:pt x="1" y="38"/>
                    <a:pt x="1" y="38"/>
                    <a:pt x="2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4" y="40"/>
                    <a:pt x="4" y="41"/>
                    <a:pt x="3" y="42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2" y="42"/>
                    <a:pt x="2" y="43"/>
                    <a:pt x="2" y="43"/>
                  </a:cubicBezTo>
                  <a:cubicBezTo>
                    <a:pt x="3" y="44"/>
                    <a:pt x="4" y="46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7"/>
                    <a:pt x="7" y="47"/>
                    <a:pt x="7" y="47"/>
                  </a:cubicBezTo>
                  <a:cubicBezTo>
                    <a:pt x="7" y="46"/>
                    <a:pt x="9" y="46"/>
                    <a:pt x="9" y="46"/>
                  </a:cubicBezTo>
                  <a:cubicBezTo>
                    <a:pt x="10" y="47"/>
                    <a:pt x="10" y="48"/>
                    <a:pt x="10" y="49"/>
                  </a:cubicBezTo>
                  <a:cubicBezTo>
                    <a:pt x="10" y="49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2" y="51"/>
                    <a:pt x="13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lose/>
                  <a:moveTo>
                    <a:pt x="14" y="50"/>
                  </a:moveTo>
                  <a:cubicBezTo>
                    <a:pt x="13" y="49"/>
                    <a:pt x="13" y="49"/>
                    <a:pt x="12" y="49"/>
                  </a:cubicBezTo>
                  <a:cubicBezTo>
                    <a:pt x="12" y="47"/>
                    <a:pt x="12" y="46"/>
                    <a:pt x="11" y="45"/>
                  </a:cubicBezTo>
                  <a:cubicBezTo>
                    <a:pt x="9" y="44"/>
                    <a:pt x="7" y="44"/>
                    <a:pt x="6" y="45"/>
                  </a:cubicBezTo>
                  <a:cubicBezTo>
                    <a:pt x="6" y="44"/>
                    <a:pt x="5" y="43"/>
                    <a:pt x="5" y="43"/>
                  </a:cubicBezTo>
                  <a:cubicBezTo>
                    <a:pt x="6" y="42"/>
                    <a:pt x="6" y="40"/>
                    <a:pt x="6" y="38"/>
                  </a:cubicBezTo>
                  <a:cubicBezTo>
                    <a:pt x="5" y="37"/>
                    <a:pt x="4" y="36"/>
                    <a:pt x="2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3"/>
                  </a:cubicBezTo>
                  <a:cubicBezTo>
                    <a:pt x="4" y="33"/>
                    <a:pt x="5" y="32"/>
                    <a:pt x="6" y="31"/>
                  </a:cubicBezTo>
                  <a:cubicBezTo>
                    <a:pt x="6" y="29"/>
                    <a:pt x="6" y="27"/>
                    <a:pt x="5" y="26"/>
                  </a:cubicBezTo>
                  <a:cubicBezTo>
                    <a:pt x="5" y="26"/>
                    <a:pt x="6" y="25"/>
                    <a:pt x="6" y="25"/>
                  </a:cubicBezTo>
                  <a:cubicBezTo>
                    <a:pt x="7" y="25"/>
                    <a:pt x="9" y="25"/>
                    <a:pt x="11" y="24"/>
                  </a:cubicBezTo>
                  <a:cubicBezTo>
                    <a:pt x="12" y="23"/>
                    <a:pt x="12" y="22"/>
                    <a:pt x="12" y="20"/>
                  </a:cubicBezTo>
                  <a:cubicBezTo>
                    <a:pt x="13" y="20"/>
                    <a:pt x="13" y="20"/>
                    <a:pt x="14" y="19"/>
                  </a:cubicBezTo>
                  <a:cubicBezTo>
                    <a:pt x="15" y="21"/>
                    <a:pt x="16" y="22"/>
                    <a:pt x="18" y="22"/>
                  </a:cubicBezTo>
                  <a:cubicBezTo>
                    <a:pt x="20" y="22"/>
                    <a:pt x="21" y="21"/>
                    <a:pt x="22" y="19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3" y="22"/>
                    <a:pt x="24" y="23"/>
                    <a:pt x="25" y="24"/>
                  </a:cubicBezTo>
                  <a:cubicBezTo>
                    <a:pt x="27" y="25"/>
                    <a:pt x="28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0" y="27"/>
                    <a:pt x="29" y="29"/>
                    <a:pt x="30" y="31"/>
                  </a:cubicBezTo>
                  <a:cubicBezTo>
                    <a:pt x="30" y="32"/>
                    <a:pt x="32" y="33"/>
                    <a:pt x="33" y="33"/>
                  </a:cubicBezTo>
                  <a:cubicBezTo>
                    <a:pt x="33" y="34"/>
                    <a:pt x="33" y="34"/>
                    <a:pt x="33" y="35"/>
                  </a:cubicBezTo>
                  <a:cubicBezTo>
                    <a:pt x="33" y="35"/>
                    <a:pt x="33" y="35"/>
                    <a:pt x="33" y="36"/>
                  </a:cubicBezTo>
                  <a:cubicBezTo>
                    <a:pt x="32" y="36"/>
                    <a:pt x="30" y="37"/>
                    <a:pt x="30" y="38"/>
                  </a:cubicBezTo>
                  <a:cubicBezTo>
                    <a:pt x="29" y="40"/>
                    <a:pt x="30" y="42"/>
                    <a:pt x="31" y="43"/>
                  </a:cubicBezTo>
                  <a:cubicBezTo>
                    <a:pt x="31" y="43"/>
                    <a:pt x="30" y="44"/>
                    <a:pt x="30" y="45"/>
                  </a:cubicBezTo>
                  <a:cubicBezTo>
                    <a:pt x="28" y="44"/>
                    <a:pt x="27" y="44"/>
                    <a:pt x="25" y="45"/>
                  </a:cubicBezTo>
                  <a:cubicBezTo>
                    <a:pt x="24" y="46"/>
                    <a:pt x="23" y="47"/>
                    <a:pt x="24" y="49"/>
                  </a:cubicBezTo>
                  <a:cubicBezTo>
                    <a:pt x="23" y="49"/>
                    <a:pt x="22" y="49"/>
                    <a:pt x="22" y="50"/>
                  </a:cubicBezTo>
                  <a:cubicBezTo>
                    <a:pt x="21" y="48"/>
                    <a:pt x="20" y="47"/>
                    <a:pt x="18" y="47"/>
                  </a:cubicBezTo>
                  <a:cubicBezTo>
                    <a:pt x="16" y="47"/>
                    <a:pt x="15" y="48"/>
                    <a:pt x="14" y="50"/>
                  </a:cubicBezTo>
                  <a:close/>
                  <a:moveTo>
                    <a:pt x="33" y="7"/>
                  </a:moveTo>
                  <a:cubicBezTo>
                    <a:pt x="33" y="7"/>
                    <a:pt x="33" y="7"/>
                    <a:pt x="34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9"/>
                    <a:pt x="34" y="9"/>
                    <a:pt x="33" y="9"/>
                  </a:cubicBezTo>
                  <a:cubicBezTo>
                    <a:pt x="33" y="9"/>
                    <a:pt x="32" y="9"/>
                    <a:pt x="32" y="9"/>
                  </a:cubicBezTo>
                  <a:cubicBezTo>
                    <a:pt x="32" y="9"/>
                    <a:pt x="32" y="10"/>
                    <a:pt x="32" y="10"/>
                  </a:cubicBezTo>
                  <a:cubicBezTo>
                    <a:pt x="32" y="10"/>
                    <a:pt x="32" y="11"/>
                    <a:pt x="32" y="11"/>
                  </a:cubicBezTo>
                  <a:cubicBezTo>
                    <a:pt x="32" y="12"/>
                    <a:pt x="32" y="12"/>
                    <a:pt x="32" y="13"/>
                  </a:cubicBezTo>
                  <a:cubicBezTo>
                    <a:pt x="32" y="13"/>
                    <a:pt x="32" y="13"/>
                    <a:pt x="32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4" y="18"/>
                    <a:pt x="34" y="18"/>
                    <a:pt x="35" y="19"/>
                  </a:cubicBezTo>
                  <a:cubicBezTo>
                    <a:pt x="35" y="19"/>
                    <a:pt x="35" y="20"/>
                    <a:pt x="36" y="20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9" y="22"/>
                    <a:pt x="40" y="22"/>
                    <a:pt x="41" y="23"/>
                  </a:cubicBezTo>
                  <a:cubicBezTo>
                    <a:pt x="41" y="23"/>
                    <a:pt x="42" y="23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4" y="21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7" y="22"/>
                    <a:pt x="48" y="22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1"/>
                    <a:pt x="49" y="20"/>
                    <a:pt x="48" y="20"/>
                  </a:cubicBezTo>
                  <a:cubicBezTo>
                    <a:pt x="48" y="20"/>
                    <a:pt x="48" y="19"/>
                    <a:pt x="49" y="19"/>
                  </a:cubicBezTo>
                  <a:cubicBezTo>
                    <a:pt x="49" y="19"/>
                    <a:pt x="49" y="19"/>
                    <a:pt x="50" y="19"/>
                  </a:cubicBezTo>
                  <a:cubicBezTo>
                    <a:pt x="50" y="19"/>
                    <a:pt x="50" y="20"/>
                    <a:pt x="50" y="20"/>
                  </a:cubicBezTo>
                  <a:cubicBezTo>
                    <a:pt x="51" y="20"/>
                    <a:pt x="51" y="19"/>
                    <a:pt x="51" y="19"/>
                  </a:cubicBezTo>
                  <a:cubicBezTo>
                    <a:pt x="52" y="18"/>
                    <a:pt x="53" y="18"/>
                    <a:pt x="53" y="17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5"/>
                    <a:pt x="53" y="15"/>
                  </a:cubicBezTo>
                  <a:cubicBezTo>
                    <a:pt x="52" y="15"/>
                    <a:pt x="52" y="15"/>
                    <a:pt x="52" y="14"/>
                  </a:cubicBezTo>
                  <a:cubicBezTo>
                    <a:pt x="52" y="14"/>
                    <a:pt x="53" y="14"/>
                    <a:pt x="53" y="14"/>
                  </a:cubicBezTo>
                  <a:cubicBezTo>
                    <a:pt x="53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2"/>
                    <a:pt x="54" y="12"/>
                    <a:pt x="54" y="11"/>
                  </a:cubicBezTo>
                  <a:cubicBezTo>
                    <a:pt x="54" y="11"/>
                    <a:pt x="54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ubicBezTo>
                    <a:pt x="54" y="9"/>
                    <a:pt x="53" y="9"/>
                    <a:pt x="53" y="9"/>
                  </a:cubicBezTo>
                  <a:cubicBezTo>
                    <a:pt x="52" y="9"/>
                    <a:pt x="52" y="9"/>
                    <a:pt x="52" y="8"/>
                  </a:cubicBezTo>
                  <a:cubicBezTo>
                    <a:pt x="52" y="8"/>
                    <a:pt x="52" y="8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6"/>
                    <a:pt x="53" y="6"/>
                  </a:cubicBezTo>
                  <a:cubicBezTo>
                    <a:pt x="53" y="5"/>
                    <a:pt x="52" y="4"/>
                    <a:pt x="51" y="4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8" y="1"/>
                    <a:pt x="48" y="1"/>
                  </a:cubicBezTo>
                  <a:cubicBezTo>
                    <a:pt x="47" y="1"/>
                    <a:pt x="46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2"/>
                    <a:pt x="42" y="2"/>
                    <a:pt x="42" y="1"/>
                  </a:cubicBezTo>
                  <a:cubicBezTo>
                    <a:pt x="42" y="1"/>
                    <a:pt x="42" y="1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0" y="0"/>
                    <a:pt x="39" y="1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8" y="3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4" y="4"/>
                    <a:pt x="34" y="5"/>
                    <a:pt x="33" y="6"/>
                  </a:cubicBezTo>
                  <a:cubicBezTo>
                    <a:pt x="33" y="6"/>
                    <a:pt x="33" y="7"/>
                    <a:pt x="33" y="7"/>
                  </a:cubicBezTo>
                  <a:close/>
                  <a:moveTo>
                    <a:pt x="36" y="9"/>
                  </a:moveTo>
                  <a:cubicBezTo>
                    <a:pt x="36" y="8"/>
                    <a:pt x="36" y="7"/>
                    <a:pt x="35" y="6"/>
                  </a:cubicBezTo>
                  <a:cubicBezTo>
                    <a:pt x="35" y="6"/>
                    <a:pt x="36" y="6"/>
                    <a:pt x="36" y="6"/>
                  </a:cubicBezTo>
                  <a:cubicBezTo>
                    <a:pt x="37" y="6"/>
                    <a:pt x="38" y="6"/>
                    <a:pt x="39" y="5"/>
                  </a:cubicBezTo>
                  <a:cubicBezTo>
                    <a:pt x="40" y="5"/>
                    <a:pt x="40" y="4"/>
                    <a:pt x="40" y="3"/>
                  </a:cubicBezTo>
                  <a:cubicBezTo>
                    <a:pt x="40" y="3"/>
                    <a:pt x="40" y="3"/>
                    <a:pt x="41" y="2"/>
                  </a:cubicBezTo>
                  <a:cubicBezTo>
                    <a:pt x="41" y="3"/>
                    <a:pt x="42" y="4"/>
                    <a:pt x="43" y="4"/>
                  </a:cubicBezTo>
                  <a:cubicBezTo>
                    <a:pt x="44" y="4"/>
                    <a:pt x="45" y="3"/>
                    <a:pt x="46" y="2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4"/>
                    <a:pt x="47" y="5"/>
                    <a:pt x="47" y="5"/>
                  </a:cubicBezTo>
                  <a:cubicBezTo>
                    <a:pt x="48" y="6"/>
                    <a:pt x="49" y="6"/>
                    <a:pt x="50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0" y="7"/>
                    <a:pt x="50" y="8"/>
                    <a:pt x="50" y="9"/>
                  </a:cubicBezTo>
                  <a:cubicBezTo>
                    <a:pt x="50" y="10"/>
                    <a:pt x="51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0" y="13"/>
                    <a:pt x="50" y="14"/>
                  </a:cubicBezTo>
                  <a:cubicBezTo>
                    <a:pt x="50" y="15"/>
                    <a:pt x="50" y="16"/>
                    <a:pt x="51" y="17"/>
                  </a:cubicBezTo>
                  <a:cubicBezTo>
                    <a:pt x="51" y="17"/>
                    <a:pt x="51" y="17"/>
                    <a:pt x="50" y="17"/>
                  </a:cubicBezTo>
                  <a:cubicBezTo>
                    <a:pt x="49" y="17"/>
                    <a:pt x="48" y="17"/>
                    <a:pt x="47" y="17"/>
                  </a:cubicBezTo>
                  <a:cubicBezTo>
                    <a:pt x="47" y="18"/>
                    <a:pt x="46" y="19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9"/>
                    <a:pt x="43" y="19"/>
                  </a:cubicBezTo>
                  <a:cubicBezTo>
                    <a:pt x="42" y="19"/>
                    <a:pt x="41" y="19"/>
                    <a:pt x="4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9"/>
                    <a:pt x="40" y="18"/>
                    <a:pt x="39" y="17"/>
                  </a:cubicBezTo>
                  <a:cubicBezTo>
                    <a:pt x="38" y="17"/>
                    <a:pt x="37" y="17"/>
                    <a:pt x="36" y="17"/>
                  </a:cubicBezTo>
                  <a:cubicBezTo>
                    <a:pt x="36" y="17"/>
                    <a:pt x="35" y="17"/>
                    <a:pt x="35" y="17"/>
                  </a:cubicBezTo>
                  <a:cubicBezTo>
                    <a:pt x="36" y="16"/>
                    <a:pt x="36" y="15"/>
                    <a:pt x="36" y="14"/>
                  </a:cubicBezTo>
                  <a:cubicBezTo>
                    <a:pt x="36" y="13"/>
                    <a:pt x="35" y="12"/>
                    <a:pt x="34" y="12"/>
                  </a:cubicBezTo>
                  <a:cubicBezTo>
                    <a:pt x="34" y="12"/>
                    <a:pt x="34" y="12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11"/>
                    <a:pt x="36" y="10"/>
                    <a:pt x="36" y="9"/>
                  </a:cubicBezTo>
                  <a:close/>
                  <a:moveTo>
                    <a:pt x="55" y="30"/>
                  </a:moveTo>
                  <a:cubicBezTo>
                    <a:pt x="45" y="30"/>
                    <a:pt x="37" y="38"/>
                    <a:pt x="37" y="47"/>
                  </a:cubicBezTo>
                  <a:cubicBezTo>
                    <a:pt x="37" y="57"/>
                    <a:pt x="45" y="65"/>
                    <a:pt x="55" y="65"/>
                  </a:cubicBezTo>
                  <a:cubicBezTo>
                    <a:pt x="65" y="65"/>
                    <a:pt x="73" y="57"/>
                    <a:pt x="73" y="47"/>
                  </a:cubicBezTo>
                  <a:cubicBezTo>
                    <a:pt x="73" y="38"/>
                    <a:pt x="65" y="30"/>
                    <a:pt x="55" y="30"/>
                  </a:cubicBezTo>
                  <a:close/>
                  <a:moveTo>
                    <a:pt x="55" y="63"/>
                  </a:moveTo>
                  <a:cubicBezTo>
                    <a:pt x="46" y="63"/>
                    <a:pt x="39" y="56"/>
                    <a:pt x="39" y="47"/>
                  </a:cubicBezTo>
                  <a:cubicBezTo>
                    <a:pt x="39" y="39"/>
                    <a:pt x="46" y="32"/>
                    <a:pt x="55" y="32"/>
                  </a:cubicBezTo>
                  <a:cubicBezTo>
                    <a:pt x="64" y="32"/>
                    <a:pt x="71" y="39"/>
                    <a:pt x="71" y="47"/>
                  </a:cubicBezTo>
                  <a:cubicBezTo>
                    <a:pt x="71" y="56"/>
                    <a:pt x="64" y="63"/>
                    <a:pt x="55" y="63"/>
                  </a:cubicBezTo>
                  <a:close/>
                  <a:moveTo>
                    <a:pt x="43" y="17"/>
                  </a:moveTo>
                  <a:cubicBezTo>
                    <a:pt x="46" y="17"/>
                    <a:pt x="49" y="15"/>
                    <a:pt x="49" y="11"/>
                  </a:cubicBezTo>
                  <a:cubicBezTo>
                    <a:pt x="49" y="8"/>
                    <a:pt x="46" y="5"/>
                    <a:pt x="43" y="5"/>
                  </a:cubicBezTo>
                  <a:cubicBezTo>
                    <a:pt x="40" y="5"/>
                    <a:pt x="37" y="8"/>
                    <a:pt x="37" y="11"/>
                  </a:cubicBezTo>
                  <a:cubicBezTo>
                    <a:pt x="37" y="15"/>
                    <a:pt x="40" y="17"/>
                    <a:pt x="43" y="17"/>
                  </a:cubicBezTo>
                  <a:close/>
                  <a:moveTo>
                    <a:pt x="43" y="7"/>
                  </a:moveTo>
                  <a:cubicBezTo>
                    <a:pt x="45" y="7"/>
                    <a:pt x="47" y="9"/>
                    <a:pt x="47" y="11"/>
                  </a:cubicBezTo>
                  <a:cubicBezTo>
                    <a:pt x="47" y="14"/>
                    <a:pt x="45" y="15"/>
                    <a:pt x="43" y="15"/>
                  </a:cubicBezTo>
                  <a:cubicBezTo>
                    <a:pt x="41" y="15"/>
                    <a:pt x="39" y="14"/>
                    <a:pt x="39" y="11"/>
                  </a:cubicBezTo>
                  <a:cubicBezTo>
                    <a:pt x="39" y="9"/>
                    <a:pt x="41" y="7"/>
                    <a:pt x="43" y="7"/>
                  </a:cubicBezTo>
                  <a:close/>
                  <a:moveTo>
                    <a:pt x="66" y="40"/>
                  </a:moveTo>
                  <a:cubicBezTo>
                    <a:pt x="66" y="41"/>
                    <a:pt x="66" y="42"/>
                    <a:pt x="66" y="4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2" y="55"/>
                    <a:pt x="52" y="55"/>
                    <a:pt x="52" y="54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7"/>
                    <a:pt x="44" y="46"/>
                    <a:pt x="45" y="45"/>
                  </a:cubicBezTo>
                  <a:cubicBezTo>
                    <a:pt x="45" y="45"/>
                    <a:pt x="46" y="45"/>
                    <a:pt x="47" y="45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4" y="40"/>
                    <a:pt x="65" y="40"/>
                    <a:pt x="66" y="40"/>
                  </a:cubicBezTo>
                  <a:close/>
                  <a:moveTo>
                    <a:pt x="27" y="35"/>
                  </a:moveTo>
                  <a:cubicBezTo>
                    <a:pt x="27" y="29"/>
                    <a:pt x="23" y="25"/>
                    <a:pt x="18" y="25"/>
                  </a:cubicBezTo>
                  <a:cubicBezTo>
                    <a:pt x="12" y="25"/>
                    <a:pt x="8" y="29"/>
                    <a:pt x="8" y="35"/>
                  </a:cubicBezTo>
                  <a:cubicBezTo>
                    <a:pt x="8" y="40"/>
                    <a:pt x="12" y="44"/>
                    <a:pt x="18" y="44"/>
                  </a:cubicBezTo>
                  <a:cubicBezTo>
                    <a:pt x="23" y="44"/>
                    <a:pt x="27" y="40"/>
                    <a:pt x="27" y="35"/>
                  </a:cubicBezTo>
                  <a:close/>
                  <a:moveTo>
                    <a:pt x="18" y="42"/>
                  </a:moveTo>
                  <a:cubicBezTo>
                    <a:pt x="14" y="42"/>
                    <a:pt x="10" y="39"/>
                    <a:pt x="10" y="35"/>
                  </a:cubicBezTo>
                  <a:cubicBezTo>
                    <a:pt x="10" y="31"/>
                    <a:pt x="14" y="27"/>
                    <a:pt x="18" y="27"/>
                  </a:cubicBezTo>
                  <a:cubicBezTo>
                    <a:pt x="22" y="27"/>
                    <a:pt x="25" y="31"/>
                    <a:pt x="25" y="35"/>
                  </a:cubicBezTo>
                  <a:cubicBezTo>
                    <a:pt x="25" y="39"/>
                    <a:pt x="22" y="42"/>
                    <a:pt x="18" y="42"/>
                  </a:cubicBezTo>
                  <a:close/>
                  <a:moveTo>
                    <a:pt x="21" y="35"/>
                  </a:moveTo>
                  <a:cubicBezTo>
                    <a:pt x="21" y="37"/>
                    <a:pt x="20" y="38"/>
                    <a:pt x="18" y="38"/>
                  </a:cubicBezTo>
                  <a:cubicBezTo>
                    <a:pt x="16" y="38"/>
                    <a:pt x="14" y="37"/>
                    <a:pt x="14" y="35"/>
                  </a:cubicBezTo>
                  <a:cubicBezTo>
                    <a:pt x="14" y="33"/>
                    <a:pt x="16" y="31"/>
                    <a:pt x="18" y="31"/>
                  </a:cubicBezTo>
                  <a:cubicBezTo>
                    <a:pt x="20" y="31"/>
                    <a:pt x="21" y="33"/>
                    <a:pt x="21" y="35"/>
                  </a:cubicBezTo>
                  <a:close/>
                  <a:moveTo>
                    <a:pt x="56" y="13"/>
                  </a:moveTo>
                  <a:cubicBezTo>
                    <a:pt x="56" y="13"/>
                    <a:pt x="56" y="12"/>
                    <a:pt x="56" y="11"/>
                  </a:cubicBezTo>
                  <a:cubicBezTo>
                    <a:pt x="56" y="11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2" y="15"/>
                    <a:pt x="66" y="23"/>
                    <a:pt x="67" y="32"/>
                  </a:cubicBezTo>
                  <a:cubicBezTo>
                    <a:pt x="66" y="31"/>
                    <a:pt x="65" y="31"/>
                    <a:pt x="63" y="30"/>
                  </a:cubicBezTo>
                  <a:cubicBezTo>
                    <a:pt x="63" y="24"/>
                    <a:pt x="60" y="18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lose/>
                  <a:moveTo>
                    <a:pt x="14" y="16"/>
                  </a:moveTo>
                  <a:cubicBezTo>
                    <a:pt x="13" y="16"/>
                    <a:pt x="12" y="16"/>
                    <a:pt x="11" y="17"/>
                  </a:cubicBezTo>
                  <a:cubicBezTo>
                    <a:pt x="16" y="9"/>
                    <a:pt x="24" y="4"/>
                    <a:pt x="34" y="3"/>
                  </a:cubicBezTo>
                  <a:cubicBezTo>
                    <a:pt x="33" y="4"/>
                    <a:pt x="32" y="4"/>
                    <a:pt x="32" y="5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5" y="7"/>
                    <a:pt x="19" y="11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lnTo>
                    <a:pt x="14" y="16"/>
                  </a:lnTo>
                  <a:close/>
                  <a:moveTo>
                    <a:pt x="40" y="59"/>
                  </a:moveTo>
                  <a:cubicBezTo>
                    <a:pt x="41" y="60"/>
                    <a:pt x="42" y="61"/>
                    <a:pt x="43" y="62"/>
                  </a:cubicBezTo>
                  <a:cubicBezTo>
                    <a:pt x="41" y="63"/>
                    <a:pt x="39" y="63"/>
                    <a:pt x="37" y="63"/>
                  </a:cubicBezTo>
                  <a:cubicBezTo>
                    <a:pt x="28" y="63"/>
                    <a:pt x="20" y="59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53"/>
                    <a:pt x="16" y="53"/>
                    <a:pt x="16" y="53"/>
                  </a:cubicBezTo>
                  <a:cubicBezTo>
                    <a:pt x="17" y="53"/>
                    <a:pt x="17" y="52"/>
                    <a:pt x="17" y="52"/>
                  </a:cubicBezTo>
                  <a:cubicBezTo>
                    <a:pt x="22" y="57"/>
                    <a:pt x="29" y="60"/>
                    <a:pt x="37" y="60"/>
                  </a:cubicBezTo>
                  <a:cubicBezTo>
                    <a:pt x="38" y="60"/>
                    <a:pt x="39" y="60"/>
                    <a:pt x="40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5" name="Freeform 31"/>
            <p:cNvSpPr>
              <a:spLocks noEditPoints="1"/>
            </p:cNvSpPr>
            <p:nvPr/>
          </p:nvSpPr>
          <p:spPr bwMode="auto">
            <a:xfrm>
              <a:off x="4653859" y="2556445"/>
              <a:ext cx="499717" cy="543488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6" name="Freeform 14"/>
            <p:cNvSpPr>
              <a:spLocks noEditPoints="1"/>
            </p:cNvSpPr>
            <p:nvPr/>
          </p:nvSpPr>
          <p:spPr bwMode="auto">
            <a:xfrm>
              <a:off x="6615234" y="3401580"/>
              <a:ext cx="323634" cy="377574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7" name="Freeform 37"/>
            <p:cNvSpPr>
              <a:spLocks noEditPoints="1"/>
            </p:cNvSpPr>
            <p:nvPr/>
          </p:nvSpPr>
          <p:spPr bwMode="auto">
            <a:xfrm>
              <a:off x="5261677" y="3898116"/>
              <a:ext cx="225912" cy="225914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8" name="Freeform 36"/>
            <p:cNvSpPr>
              <a:spLocks noEditPoints="1"/>
            </p:cNvSpPr>
            <p:nvPr/>
          </p:nvSpPr>
          <p:spPr bwMode="auto">
            <a:xfrm>
              <a:off x="6208974" y="4152799"/>
              <a:ext cx="387490" cy="38749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9" name="Freeform 36"/>
            <p:cNvSpPr>
              <a:spLocks noEditPoints="1"/>
            </p:cNvSpPr>
            <p:nvPr/>
          </p:nvSpPr>
          <p:spPr bwMode="auto">
            <a:xfrm>
              <a:off x="7536031" y="2796476"/>
              <a:ext cx="273298" cy="273300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0" name="Freeform 36"/>
            <p:cNvSpPr>
              <a:spLocks noEditPoints="1"/>
            </p:cNvSpPr>
            <p:nvPr/>
          </p:nvSpPr>
          <p:spPr bwMode="auto">
            <a:xfrm>
              <a:off x="4241970" y="2388009"/>
              <a:ext cx="496706" cy="414895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1" name="Freeform 18"/>
            <p:cNvSpPr>
              <a:spLocks noEditPoints="1"/>
            </p:cNvSpPr>
            <p:nvPr/>
          </p:nvSpPr>
          <p:spPr bwMode="auto">
            <a:xfrm>
              <a:off x="7929104" y="5189859"/>
              <a:ext cx="382800" cy="361294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7027591" y="5586353"/>
              <a:ext cx="421075" cy="444148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3" name="Freeform 34"/>
            <p:cNvSpPr>
              <a:spLocks noEditPoints="1"/>
            </p:cNvSpPr>
            <p:nvPr/>
          </p:nvSpPr>
          <p:spPr bwMode="auto">
            <a:xfrm>
              <a:off x="7053581" y="2975161"/>
              <a:ext cx="319061" cy="428009"/>
            </a:xfrm>
            <a:custGeom>
              <a:avLst/>
              <a:gdLst>
                <a:gd name="T0" fmla="*/ 13 w 52"/>
                <a:gd name="T1" fmla="*/ 18 h 70"/>
                <a:gd name="T2" fmla="*/ 12 w 52"/>
                <a:gd name="T3" fmla="*/ 17 h 70"/>
                <a:gd name="T4" fmla="*/ 11 w 52"/>
                <a:gd name="T5" fmla="*/ 15 h 70"/>
                <a:gd name="T6" fmla="*/ 51 w 52"/>
                <a:gd name="T7" fmla="*/ 50 h 70"/>
                <a:gd name="T8" fmla="*/ 49 w 52"/>
                <a:gd name="T9" fmla="*/ 60 h 70"/>
                <a:gd name="T10" fmla="*/ 51 w 52"/>
                <a:gd name="T11" fmla="*/ 69 h 70"/>
                <a:gd name="T12" fmla="*/ 0 w 52"/>
                <a:gd name="T13" fmla="*/ 69 h 70"/>
                <a:gd name="T14" fmla="*/ 1 w 52"/>
                <a:gd name="T15" fmla="*/ 60 h 70"/>
                <a:gd name="T16" fmla="*/ 4 w 52"/>
                <a:gd name="T17" fmla="*/ 45 h 70"/>
                <a:gd name="T18" fmla="*/ 19 w 52"/>
                <a:gd name="T19" fmla="*/ 27 h 70"/>
                <a:gd name="T20" fmla="*/ 15 w 52"/>
                <a:gd name="T21" fmla="*/ 30 h 70"/>
                <a:gd name="T22" fmla="*/ 10 w 52"/>
                <a:gd name="T23" fmla="*/ 34 h 70"/>
                <a:gd name="T24" fmla="*/ 2 w 52"/>
                <a:gd name="T25" fmla="*/ 28 h 70"/>
                <a:gd name="T26" fmla="*/ 8 w 52"/>
                <a:gd name="T27" fmla="*/ 14 h 70"/>
                <a:gd name="T28" fmla="*/ 13 w 52"/>
                <a:gd name="T29" fmla="*/ 5 h 70"/>
                <a:gd name="T30" fmla="*/ 12 w 52"/>
                <a:gd name="T31" fmla="*/ 0 h 70"/>
                <a:gd name="T32" fmla="*/ 12 w 52"/>
                <a:gd name="T33" fmla="*/ 0 h 70"/>
                <a:gd name="T34" fmla="*/ 14 w 52"/>
                <a:gd name="T35" fmla="*/ 0 h 70"/>
                <a:gd name="T36" fmla="*/ 43 w 52"/>
                <a:gd name="T37" fmla="*/ 13 h 70"/>
                <a:gd name="T38" fmla="*/ 51 w 52"/>
                <a:gd name="T39" fmla="*/ 47 h 70"/>
                <a:gd name="T40" fmla="*/ 2 w 52"/>
                <a:gd name="T41" fmla="*/ 62 h 70"/>
                <a:gd name="T42" fmla="*/ 48 w 52"/>
                <a:gd name="T43" fmla="*/ 62 h 70"/>
                <a:gd name="T44" fmla="*/ 2 w 52"/>
                <a:gd name="T45" fmla="*/ 62 h 70"/>
                <a:gd name="T46" fmla="*/ 6 w 52"/>
                <a:gd name="T47" fmla="*/ 56 h 70"/>
                <a:gd name="T48" fmla="*/ 44 w 52"/>
                <a:gd name="T49" fmla="*/ 60 h 70"/>
                <a:gd name="T50" fmla="*/ 12 w 52"/>
                <a:gd name="T51" fmla="*/ 41 h 70"/>
                <a:gd name="T52" fmla="*/ 6 w 52"/>
                <a:gd name="T53" fmla="*/ 54 h 70"/>
                <a:gd name="T54" fmla="*/ 15 w 52"/>
                <a:gd name="T55" fmla="*/ 42 h 70"/>
                <a:gd name="T56" fmla="*/ 12 w 52"/>
                <a:gd name="T57" fmla="*/ 48 h 70"/>
                <a:gd name="T58" fmla="*/ 41 w 52"/>
                <a:gd name="T59" fmla="*/ 54 h 70"/>
                <a:gd name="T60" fmla="*/ 39 w 52"/>
                <a:gd name="T61" fmla="*/ 17 h 70"/>
                <a:gd name="T62" fmla="*/ 22 w 52"/>
                <a:gd name="T63" fmla="*/ 6 h 70"/>
                <a:gd name="T64" fmla="*/ 20 w 52"/>
                <a:gd name="T65" fmla="*/ 5 h 70"/>
                <a:gd name="T66" fmla="*/ 18 w 52"/>
                <a:gd name="T67" fmla="*/ 4 h 70"/>
                <a:gd name="T68" fmla="*/ 19 w 52"/>
                <a:gd name="T69" fmla="*/ 7 h 70"/>
                <a:gd name="T70" fmla="*/ 17 w 52"/>
                <a:gd name="T71" fmla="*/ 8 h 70"/>
                <a:gd name="T72" fmla="*/ 11 w 52"/>
                <a:gd name="T73" fmla="*/ 14 h 70"/>
                <a:gd name="T74" fmla="*/ 4 w 52"/>
                <a:gd name="T75" fmla="*/ 28 h 70"/>
                <a:gd name="T76" fmla="*/ 10 w 52"/>
                <a:gd name="T77" fmla="*/ 31 h 70"/>
                <a:gd name="T78" fmla="*/ 16 w 52"/>
                <a:gd name="T79" fmla="*/ 25 h 70"/>
                <a:gd name="T80" fmla="*/ 21 w 52"/>
                <a:gd name="T81" fmla="*/ 25 h 70"/>
                <a:gd name="T82" fmla="*/ 30 w 52"/>
                <a:gd name="T83" fmla="*/ 19 h 70"/>
                <a:gd name="T84" fmla="*/ 44 w 52"/>
                <a:gd name="T85" fmla="*/ 36 h 70"/>
                <a:gd name="T86" fmla="*/ 40 w 52"/>
                <a:gd name="T87" fmla="*/ 16 h 70"/>
                <a:gd name="T88" fmla="*/ 43 w 52"/>
                <a:gd name="T89" fmla="*/ 53 h 70"/>
                <a:gd name="T90" fmla="*/ 44 w 52"/>
                <a:gd name="T9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0">
                  <a:moveTo>
                    <a:pt x="16" y="14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lose/>
                  <a:moveTo>
                    <a:pt x="51" y="5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8" y="55"/>
                    <a:pt x="49" y="56"/>
                    <a:pt x="49" y="58"/>
                  </a:cubicBezTo>
                  <a:cubicBezTo>
                    <a:pt x="49" y="59"/>
                    <a:pt x="49" y="59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1" y="60"/>
                    <a:pt x="51" y="61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69"/>
                    <a:pt x="50" y="70"/>
                    <a:pt x="49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0"/>
                    <a:pt x="0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59"/>
                    <a:pt x="1" y="59"/>
                    <a:pt x="1" y="58"/>
                  </a:cubicBezTo>
                  <a:cubicBezTo>
                    <a:pt x="1" y="57"/>
                    <a:pt x="2" y="55"/>
                    <a:pt x="3" y="54"/>
                  </a:cubicBezTo>
                  <a:cubicBezTo>
                    <a:pt x="3" y="53"/>
                    <a:pt x="2" y="49"/>
                    <a:pt x="4" y="45"/>
                  </a:cubicBezTo>
                  <a:cubicBezTo>
                    <a:pt x="5" y="43"/>
                    <a:pt x="8" y="41"/>
                    <a:pt x="11" y="39"/>
                  </a:cubicBezTo>
                  <a:cubicBezTo>
                    <a:pt x="13" y="37"/>
                    <a:pt x="16" y="35"/>
                    <a:pt x="18" y="33"/>
                  </a:cubicBezTo>
                  <a:cubicBezTo>
                    <a:pt x="19" y="31"/>
                    <a:pt x="19" y="2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7" y="27"/>
                    <a:pt x="16" y="27"/>
                  </a:cubicBezTo>
                  <a:cubicBezTo>
                    <a:pt x="16" y="27"/>
                    <a:pt x="15" y="28"/>
                    <a:pt x="15" y="30"/>
                  </a:cubicBezTo>
                  <a:cubicBezTo>
                    <a:pt x="14" y="31"/>
                    <a:pt x="14" y="32"/>
                    <a:pt x="13" y="32"/>
                  </a:cubicBezTo>
                  <a:cubicBezTo>
                    <a:pt x="13" y="33"/>
                    <a:pt x="12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8" y="33"/>
                    <a:pt x="7" y="32"/>
                  </a:cubicBezTo>
                  <a:cubicBezTo>
                    <a:pt x="6" y="32"/>
                    <a:pt x="6" y="32"/>
                    <a:pt x="5" y="31"/>
                  </a:cubicBezTo>
                  <a:cubicBezTo>
                    <a:pt x="4" y="31"/>
                    <a:pt x="2" y="30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2" y="23"/>
                    <a:pt x="4" y="20"/>
                  </a:cubicBezTo>
                  <a:cubicBezTo>
                    <a:pt x="7" y="17"/>
                    <a:pt x="8" y="15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4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8" y="1"/>
                    <a:pt x="20" y="2"/>
                  </a:cubicBezTo>
                  <a:cubicBezTo>
                    <a:pt x="21" y="2"/>
                    <a:pt x="23" y="2"/>
                    <a:pt x="24" y="2"/>
                  </a:cubicBezTo>
                  <a:cubicBezTo>
                    <a:pt x="30" y="2"/>
                    <a:pt x="37" y="4"/>
                    <a:pt x="43" y="13"/>
                  </a:cubicBezTo>
                  <a:cubicBezTo>
                    <a:pt x="48" y="22"/>
                    <a:pt x="47" y="30"/>
                    <a:pt x="47" y="36"/>
                  </a:cubicBezTo>
                  <a:cubicBezTo>
                    <a:pt x="47" y="39"/>
                    <a:pt x="46" y="41"/>
                    <a:pt x="47" y="42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9"/>
                    <a:pt x="52" y="49"/>
                    <a:pt x="51" y="50"/>
                  </a:cubicBezTo>
                  <a:close/>
                  <a:moveTo>
                    <a:pt x="2" y="62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2" y="62"/>
                  </a:lnTo>
                  <a:close/>
                  <a:moveTo>
                    <a:pt x="47" y="58"/>
                  </a:moveTo>
                  <a:cubicBezTo>
                    <a:pt x="47" y="57"/>
                    <a:pt x="46" y="56"/>
                    <a:pt x="44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6"/>
                    <a:pt x="3" y="57"/>
                    <a:pt x="3" y="58"/>
                  </a:cubicBezTo>
                  <a:cubicBezTo>
                    <a:pt x="3" y="59"/>
                    <a:pt x="4" y="60"/>
                    <a:pt x="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6" y="60"/>
                    <a:pt x="47" y="59"/>
                    <a:pt x="47" y="58"/>
                  </a:cubicBezTo>
                  <a:close/>
                  <a:moveTo>
                    <a:pt x="20" y="34"/>
                  </a:moveTo>
                  <a:cubicBezTo>
                    <a:pt x="18" y="36"/>
                    <a:pt x="15" y="39"/>
                    <a:pt x="12" y="41"/>
                  </a:cubicBezTo>
                  <a:cubicBezTo>
                    <a:pt x="10" y="43"/>
                    <a:pt x="7" y="45"/>
                    <a:pt x="7" y="46"/>
                  </a:cubicBezTo>
                  <a:cubicBezTo>
                    <a:pt x="4" y="50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3"/>
                    <a:pt x="8" y="49"/>
                    <a:pt x="10" y="46"/>
                  </a:cubicBezTo>
                  <a:cubicBezTo>
                    <a:pt x="13" y="44"/>
                    <a:pt x="15" y="42"/>
                    <a:pt x="15" y="42"/>
                  </a:cubicBezTo>
                  <a:cubicBezTo>
                    <a:pt x="16" y="42"/>
                    <a:pt x="16" y="42"/>
                    <a:pt x="17" y="43"/>
                  </a:cubicBezTo>
                  <a:cubicBezTo>
                    <a:pt x="17" y="43"/>
                    <a:pt x="17" y="44"/>
                    <a:pt x="16" y="44"/>
                  </a:cubicBezTo>
                  <a:cubicBezTo>
                    <a:pt x="16" y="44"/>
                    <a:pt x="14" y="46"/>
                    <a:pt x="12" y="48"/>
                  </a:cubicBezTo>
                  <a:cubicBezTo>
                    <a:pt x="10" y="50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3"/>
                    <a:pt x="39" y="49"/>
                    <a:pt x="39" y="45"/>
                  </a:cubicBezTo>
                  <a:cubicBezTo>
                    <a:pt x="39" y="44"/>
                    <a:pt x="39" y="42"/>
                    <a:pt x="40" y="40"/>
                  </a:cubicBezTo>
                  <a:cubicBezTo>
                    <a:pt x="40" y="35"/>
                    <a:pt x="42" y="26"/>
                    <a:pt x="39" y="17"/>
                  </a:cubicBezTo>
                  <a:cubicBezTo>
                    <a:pt x="35" y="7"/>
                    <a:pt x="26" y="6"/>
                    <a:pt x="23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4" y="10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8"/>
                    <a:pt x="6" y="22"/>
                  </a:cubicBezTo>
                  <a:cubicBezTo>
                    <a:pt x="4" y="24"/>
                    <a:pt x="4" y="26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9"/>
                    <a:pt x="6" y="29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3" y="27"/>
                    <a:pt x="14" y="24"/>
                    <a:pt x="16" y="25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6" y="24"/>
                    <a:pt x="27" y="19"/>
                    <a:pt x="28" y="19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29" y="19"/>
                    <a:pt x="28" y="25"/>
                    <a:pt x="22" y="27"/>
                  </a:cubicBezTo>
                  <a:cubicBezTo>
                    <a:pt x="22" y="29"/>
                    <a:pt x="21" y="32"/>
                    <a:pt x="20" y="34"/>
                  </a:cubicBezTo>
                  <a:close/>
                  <a:moveTo>
                    <a:pt x="44" y="36"/>
                  </a:moveTo>
                  <a:cubicBezTo>
                    <a:pt x="45" y="30"/>
                    <a:pt x="45" y="22"/>
                    <a:pt x="40" y="14"/>
                  </a:cubicBezTo>
                  <a:cubicBezTo>
                    <a:pt x="37" y="8"/>
                    <a:pt x="32" y="6"/>
                    <a:pt x="28" y="5"/>
                  </a:cubicBezTo>
                  <a:cubicBezTo>
                    <a:pt x="33" y="6"/>
                    <a:pt x="38" y="9"/>
                    <a:pt x="40" y="16"/>
                  </a:cubicBezTo>
                  <a:cubicBezTo>
                    <a:pt x="44" y="26"/>
                    <a:pt x="42" y="35"/>
                    <a:pt x="42" y="41"/>
                  </a:cubicBezTo>
                  <a:cubicBezTo>
                    <a:pt x="41" y="42"/>
                    <a:pt x="41" y="44"/>
                    <a:pt x="41" y="45"/>
                  </a:cubicBezTo>
                  <a:cubicBezTo>
                    <a:pt x="41" y="48"/>
                    <a:pt x="42" y="51"/>
                    <a:pt x="43" y="5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7"/>
                    <a:pt x="46" y="45"/>
                    <a:pt x="45" y="43"/>
                  </a:cubicBezTo>
                  <a:cubicBezTo>
                    <a:pt x="44" y="41"/>
                    <a:pt x="44" y="39"/>
                    <a:pt x="4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4" name="Freeform 33"/>
            <p:cNvSpPr>
              <a:spLocks noEditPoints="1"/>
            </p:cNvSpPr>
            <p:nvPr/>
          </p:nvSpPr>
          <p:spPr bwMode="auto">
            <a:xfrm>
              <a:off x="4865365" y="3239335"/>
              <a:ext cx="282099" cy="288980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4844747" y="4260717"/>
              <a:ext cx="247650" cy="273050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6" name="Freeform 31"/>
            <p:cNvSpPr>
              <a:spLocks noEditPoints="1"/>
            </p:cNvSpPr>
            <p:nvPr/>
          </p:nvSpPr>
          <p:spPr bwMode="auto">
            <a:xfrm>
              <a:off x="8253661" y="4817269"/>
              <a:ext cx="342426" cy="372420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7" name="Freeform 85"/>
            <p:cNvSpPr>
              <a:spLocks noEditPoints="1"/>
            </p:cNvSpPr>
            <p:nvPr/>
          </p:nvSpPr>
          <p:spPr bwMode="auto">
            <a:xfrm>
              <a:off x="5831876" y="2560044"/>
              <a:ext cx="295420" cy="222001"/>
            </a:xfrm>
            <a:custGeom>
              <a:avLst/>
              <a:gdLst>
                <a:gd name="T0" fmla="*/ 53 w 71"/>
                <a:gd name="T1" fmla="*/ 5 h 51"/>
                <a:gd name="T2" fmla="*/ 0 w 71"/>
                <a:gd name="T3" fmla="*/ 12 h 51"/>
                <a:gd name="T4" fmla="*/ 8 w 71"/>
                <a:gd name="T5" fmla="*/ 33 h 51"/>
                <a:gd name="T6" fmla="*/ 12 w 71"/>
                <a:gd name="T7" fmla="*/ 43 h 51"/>
                <a:gd name="T8" fmla="*/ 46 w 71"/>
                <a:gd name="T9" fmla="*/ 40 h 51"/>
                <a:gd name="T10" fmla="*/ 11 w 71"/>
                <a:gd name="T11" fmla="*/ 35 h 51"/>
                <a:gd name="T12" fmla="*/ 48 w 71"/>
                <a:gd name="T13" fmla="*/ 31 h 51"/>
                <a:gd name="T14" fmla="*/ 56 w 71"/>
                <a:gd name="T15" fmla="*/ 6 h 51"/>
                <a:gd name="T16" fmla="*/ 71 w 71"/>
                <a:gd name="T17" fmla="*/ 2 h 51"/>
                <a:gd name="T18" fmla="*/ 45 w 71"/>
                <a:gd name="T19" fmla="*/ 18 h 51"/>
                <a:gd name="T20" fmla="*/ 49 w 71"/>
                <a:gd name="T21" fmla="*/ 18 h 51"/>
                <a:gd name="T22" fmla="*/ 45 w 71"/>
                <a:gd name="T23" fmla="*/ 20 h 51"/>
                <a:gd name="T24" fmla="*/ 9 w 71"/>
                <a:gd name="T25" fmla="*/ 30 h 51"/>
                <a:gd name="T26" fmla="*/ 12 w 71"/>
                <a:gd name="T27" fmla="*/ 32 h 51"/>
                <a:gd name="T28" fmla="*/ 28 w 71"/>
                <a:gd name="T29" fmla="*/ 18 h 51"/>
                <a:gd name="T30" fmla="*/ 35 w 71"/>
                <a:gd name="T31" fmla="*/ 18 h 51"/>
                <a:gd name="T32" fmla="*/ 43 w 71"/>
                <a:gd name="T33" fmla="*/ 18 h 51"/>
                <a:gd name="T34" fmla="*/ 28 w 71"/>
                <a:gd name="T35" fmla="*/ 20 h 51"/>
                <a:gd name="T36" fmla="*/ 28 w 71"/>
                <a:gd name="T37" fmla="*/ 25 h 51"/>
                <a:gd name="T38" fmla="*/ 21 w 71"/>
                <a:gd name="T39" fmla="*/ 25 h 51"/>
                <a:gd name="T40" fmla="*/ 26 w 71"/>
                <a:gd name="T41" fmla="*/ 25 h 51"/>
                <a:gd name="T42" fmla="*/ 20 w 71"/>
                <a:gd name="T43" fmla="*/ 13 h 51"/>
                <a:gd name="T44" fmla="*/ 18 w 71"/>
                <a:gd name="T45" fmla="*/ 18 h 51"/>
                <a:gd name="T46" fmla="*/ 18 w 71"/>
                <a:gd name="T47" fmla="*/ 13 h 51"/>
                <a:gd name="T48" fmla="*/ 19 w 71"/>
                <a:gd name="T49" fmla="*/ 25 h 51"/>
                <a:gd name="T50" fmla="*/ 18 w 71"/>
                <a:gd name="T51" fmla="*/ 20 h 51"/>
                <a:gd name="T52" fmla="*/ 5 w 71"/>
                <a:gd name="T53" fmla="*/ 20 h 51"/>
                <a:gd name="T54" fmla="*/ 13 w 71"/>
                <a:gd name="T55" fmla="*/ 27 h 51"/>
                <a:gd name="T56" fmla="*/ 14 w 71"/>
                <a:gd name="T57" fmla="*/ 32 h 51"/>
                <a:gd name="T58" fmla="*/ 26 w 71"/>
                <a:gd name="T59" fmla="*/ 27 h 51"/>
                <a:gd name="T60" fmla="*/ 21 w 71"/>
                <a:gd name="T61" fmla="*/ 27 h 51"/>
                <a:gd name="T62" fmla="*/ 33 w 71"/>
                <a:gd name="T63" fmla="*/ 32 h 51"/>
                <a:gd name="T64" fmla="*/ 36 w 71"/>
                <a:gd name="T65" fmla="*/ 27 h 51"/>
                <a:gd name="T66" fmla="*/ 35 w 71"/>
                <a:gd name="T67" fmla="*/ 32 h 51"/>
                <a:gd name="T68" fmla="*/ 37 w 71"/>
                <a:gd name="T69" fmla="*/ 20 h 51"/>
                <a:gd name="T70" fmla="*/ 36 w 71"/>
                <a:gd name="T71" fmla="*/ 25 h 51"/>
                <a:gd name="T72" fmla="*/ 9 w 71"/>
                <a:gd name="T73" fmla="*/ 13 h 51"/>
                <a:gd name="T74" fmla="*/ 3 w 71"/>
                <a:gd name="T75" fmla="*/ 14 h 51"/>
                <a:gd name="T76" fmla="*/ 42 w 71"/>
                <a:gd name="T77" fmla="*/ 32 h 51"/>
                <a:gd name="T78" fmla="*/ 46 w 71"/>
                <a:gd name="T79" fmla="*/ 27 h 51"/>
                <a:gd name="T80" fmla="*/ 13 w 71"/>
                <a:gd name="T81" fmla="*/ 44 h 51"/>
                <a:gd name="T82" fmla="*/ 17 w 71"/>
                <a:gd name="T83" fmla="*/ 48 h 51"/>
                <a:gd name="T84" fmla="*/ 12 w 71"/>
                <a:gd name="T85" fmla="*/ 48 h 51"/>
                <a:gd name="T86" fmla="*/ 13 w 71"/>
                <a:gd name="T87" fmla="*/ 49 h 51"/>
                <a:gd name="T88" fmla="*/ 40 w 71"/>
                <a:gd name="T89" fmla="*/ 51 h 51"/>
                <a:gd name="T90" fmla="*/ 40 w 71"/>
                <a:gd name="T91" fmla="*/ 49 h 51"/>
                <a:gd name="T92" fmla="*/ 42 w 71"/>
                <a:gd name="T93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51">
                  <a:moveTo>
                    <a:pt x="7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6" y="0"/>
                    <a:pt x="54" y="2"/>
                    <a:pt x="5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1"/>
                    <a:pt x="10" y="43"/>
                    <a:pt x="12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7" y="42"/>
                    <a:pt x="47" y="41"/>
                  </a:cubicBezTo>
                  <a:cubicBezTo>
                    <a:pt x="47" y="41"/>
                    <a:pt x="46" y="40"/>
                    <a:pt x="46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5" y="35"/>
                    <a:pt x="47" y="33"/>
                    <a:pt x="48" y="31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4"/>
                    <a:pt x="58" y="3"/>
                    <a:pt x="59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1" y="3"/>
                    <a:pt x="71" y="2"/>
                  </a:cubicBezTo>
                  <a:cubicBezTo>
                    <a:pt x="71" y="1"/>
                    <a:pt x="70" y="0"/>
                    <a:pt x="70" y="0"/>
                  </a:cubicBezTo>
                  <a:close/>
                  <a:moveTo>
                    <a:pt x="49" y="18"/>
                  </a:move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49" y="18"/>
                  </a:lnTo>
                  <a:close/>
                  <a:moveTo>
                    <a:pt x="47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47" y="25"/>
                  </a:lnTo>
                  <a:close/>
                  <a:moveTo>
                    <a:pt x="9" y="3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0" y="31"/>
                    <a:pt x="9" y="30"/>
                  </a:cubicBezTo>
                  <a:close/>
                  <a:moveTo>
                    <a:pt x="35" y="18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35" y="18"/>
                  </a:lnTo>
                  <a:close/>
                  <a:moveTo>
                    <a:pt x="37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13"/>
                  </a:lnTo>
                  <a:close/>
                  <a:moveTo>
                    <a:pt x="28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8" y="25"/>
                    <a:pt x="28" y="25"/>
                    <a:pt x="28" y="25"/>
                  </a:cubicBezTo>
                  <a:lnTo>
                    <a:pt x="28" y="20"/>
                  </a:lnTo>
                  <a:close/>
                  <a:moveTo>
                    <a:pt x="26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26" y="25"/>
                  </a:lnTo>
                  <a:close/>
                  <a:moveTo>
                    <a:pt x="26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26" y="18"/>
                  </a:lnTo>
                  <a:close/>
                  <a:moveTo>
                    <a:pt x="18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13"/>
                    <a:pt x="18" y="13"/>
                    <a:pt x="18" y="13"/>
                  </a:cubicBezTo>
                  <a:lnTo>
                    <a:pt x="18" y="18"/>
                  </a:lnTo>
                  <a:close/>
                  <a:moveTo>
                    <a:pt x="18" y="20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8" y="20"/>
                  </a:lnTo>
                  <a:close/>
                  <a:moveTo>
                    <a:pt x="1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1" y="25"/>
                  </a:lnTo>
                  <a:close/>
                  <a:moveTo>
                    <a:pt x="13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3" y="27"/>
                  </a:lnTo>
                  <a:close/>
                  <a:moveTo>
                    <a:pt x="21" y="27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27"/>
                  </a:lnTo>
                  <a:close/>
                  <a:moveTo>
                    <a:pt x="28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8" y="32"/>
                    <a:pt x="28" y="32"/>
                    <a:pt x="28" y="32"/>
                  </a:cubicBezTo>
                  <a:lnTo>
                    <a:pt x="28" y="27"/>
                  </a:lnTo>
                  <a:close/>
                  <a:moveTo>
                    <a:pt x="36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5" y="32"/>
                    <a:pt x="35" y="32"/>
                    <a:pt x="35" y="32"/>
                  </a:cubicBezTo>
                  <a:lnTo>
                    <a:pt x="36" y="27"/>
                  </a:lnTo>
                  <a:close/>
                  <a:moveTo>
                    <a:pt x="36" y="25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36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4" y="13"/>
                  </a:cubicBezTo>
                  <a:close/>
                  <a:moveTo>
                    <a:pt x="42" y="32"/>
                  </a:moveTo>
                  <a:cubicBezTo>
                    <a:pt x="42" y="32"/>
                    <a:pt x="42" y="32"/>
                    <a:pt x="42" y="3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1"/>
                    <a:pt x="43" y="32"/>
                    <a:pt x="42" y="32"/>
                  </a:cubicBezTo>
                  <a:close/>
                  <a:moveTo>
                    <a:pt x="13" y="44"/>
                  </a:moveTo>
                  <a:cubicBezTo>
                    <a:pt x="11" y="44"/>
                    <a:pt x="10" y="46"/>
                    <a:pt x="10" y="48"/>
                  </a:cubicBezTo>
                  <a:cubicBezTo>
                    <a:pt x="10" y="50"/>
                    <a:pt x="11" y="51"/>
                    <a:pt x="13" y="51"/>
                  </a:cubicBezTo>
                  <a:cubicBezTo>
                    <a:pt x="15" y="51"/>
                    <a:pt x="17" y="50"/>
                    <a:pt x="17" y="48"/>
                  </a:cubicBezTo>
                  <a:cubicBezTo>
                    <a:pt x="17" y="46"/>
                    <a:pt x="15" y="44"/>
                    <a:pt x="13" y="44"/>
                  </a:cubicBezTo>
                  <a:close/>
                  <a:moveTo>
                    <a:pt x="13" y="49"/>
                  </a:moveTo>
                  <a:cubicBezTo>
                    <a:pt x="13" y="49"/>
                    <a:pt x="12" y="48"/>
                    <a:pt x="12" y="48"/>
                  </a:cubicBezTo>
                  <a:cubicBezTo>
                    <a:pt x="12" y="47"/>
                    <a:pt x="13" y="46"/>
                    <a:pt x="13" y="46"/>
                  </a:cubicBezTo>
                  <a:cubicBezTo>
                    <a:pt x="14" y="46"/>
                    <a:pt x="15" y="47"/>
                    <a:pt x="15" y="48"/>
                  </a:cubicBezTo>
                  <a:cubicBezTo>
                    <a:pt x="15" y="48"/>
                    <a:pt x="14" y="49"/>
                    <a:pt x="13" y="49"/>
                  </a:cubicBezTo>
                  <a:close/>
                  <a:moveTo>
                    <a:pt x="40" y="44"/>
                  </a:moveTo>
                  <a:cubicBezTo>
                    <a:pt x="38" y="44"/>
                    <a:pt x="37" y="46"/>
                    <a:pt x="37" y="48"/>
                  </a:cubicBezTo>
                  <a:cubicBezTo>
                    <a:pt x="37" y="50"/>
                    <a:pt x="38" y="51"/>
                    <a:pt x="40" y="51"/>
                  </a:cubicBezTo>
                  <a:cubicBezTo>
                    <a:pt x="42" y="51"/>
                    <a:pt x="44" y="50"/>
                    <a:pt x="44" y="48"/>
                  </a:cubicBezTo>
                  <a:cubicBezTo>
                    <a:pt x="44" y="46"/>
                    <a:pt x="42" y="44"/>
                    <a:pt x="40" y="44"/>
                  </a:cubicBezTo>
                  <a:close/>
                  <a:moveTo>
                    <a:pt x="40" y="49"/>
                  </a:moveTo>
                  <a:cubicBezTo>
                    <a:pt x="39" y="49"/>
                    <a:pt x="39" y="48"/>
                    <a:pt x="39" y="48"/>
                  </a:cubicBezTo>
                  <a:cubicBezTo>
                    <a:pt x="39" y="47"/>
                    <a:pt x="39" y="46"/>
                    <a:pt x="40" y="46"/>
                  </a:cubicBezTo>
                  <a:cubicBezTo>
                    <a:pt x="41" y="46"/>
                    <a:pt x="42" y="47"/>
                    <a:pt x="42" y="48"/>
                  </a:cubicBezTo>
                  <a:cubicBezTo>
                    <a:pt x="42" y="48"/>
                    <a:pt x="41" y="49"/>
                    <a:pt x="4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8" name="Freeform 24"/>
            <p:cNvSpPr>
              <a:spLocks noEditPoints="1"/>
            </p:cNvSpPr>
            <p:nvPr/>
          </p:nvSpPr>
          <p:spPr bwMode="auto">
            <a:xfrm>
              <a:off x="7596359" y="3087540"/>
              <a:ext cx="380570" cy="401423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9" name="Freeform 30"/>
            <p:cNvSpPr>
              <a:spLocks noEditPoints="1"/>
            </p:cNvSpPr>
            <p:nvPr/>
          </p:nvSpPr>
          <p:spPr bwMode="auto">
            <a:xfrm>
              <a:off x="4257861" y="2875584"/>
              <a:ext cx="353067" cy="335114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0" name="Freeform 30"/>
            <p:cNvSpPr>
              <a:spLocks noEditPoints="1"/>
            </p:cNvSpPr>
            <p:nvPr/>
          </p:nvSpPr>
          <p:spPr bwMode="auto">
            <a:xfrm>
              <a:off x="4829880" y="6096357"/>
              <a:ext cx="353067" cy="335114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1" name="Freeform 32"/>
            <p:cNvSpPr>
              <a:spLocks noEditPoints="1"/>
            </p:cNvSpPr>
            <p:nvPr/>
          </p:nvSpPr>
          <p:spPr bwMode="auto">
            <a:xfrm>
              <a:off x="6826410" y="6105313"/>
              <a:ext cx="366352" cy="409055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5982725" y="6349082"/>
              <a:ext cx="390810" cy="455946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3" name="Freeform 41"/>
            <p:cNvSpPr>
              <a:spLocks noEditPoints="1"/>
            </p:cNvSpPr>
            <p:nvPr/>
          </p:nvSpPr>
          <p:spPr bwMode="auto">
            <a:xfrm>
              <a:off x="8353598" y="3863781"/>
              <a:ext cx="386783" cy="373891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4" name="Freeform 17"/>
            <p:cNvSpPr>
              <a:spLocks noEditPoints="1"/>
            </p:cNvSpPr>
            <p:nvPr/>
          </p:nvSpPr>
          <p:spPr bwMode="auto">
            <a:xfrm>
              <a:off x="4231782" y="4766800"/>
              <a:ext cx="416750" cy="353012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5" name="Freeform 52"/>
            <p:cNvSpPr>
              <a:spLocks noEditPoints="1"/>
            </p:cNvSpPr>
            <p:nvPr/>
          </p:nvSpPr>
          <p:spPr bwMode="auto">
            <a:xfrm>
              <a:off x="7006293" y="4941622"/>
              <a:ext cx="503402" cy="473617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6" name="Freeform 36"/>
            <p:cNvSpPr>
              <a:spLocks noEditPoints="1"/>
            </p:cNvSpPr>
            <p:nvPr/>
          </p:nvSpPr>
          <p:spPr bwMode="auto">
            <a:xfrm>
              <a:off x="7197800" y="4011142"/>
              <a:ext cx="496706" cy="414895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5428829" y="1581445"/>
              <a:ext cx="339174" cy="357759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8" name="Freeform 110"/>
            <p:cNvSpPr>
              <a:spLocks noEditPoints="1"/>
            </p:cNvSpPr>
            <p:nvPr/>
          </p:nvSpPr>
          <p:spPr bwMode="auto">
            <a:xfrm>
              <a:off x="6973308" y="3475684"/>
              <a:ext cx="488527" cy="569946"/>
            </a:xfrm>
            <a:custGeom>
              <a:avLst/>
              <a:gdLst>
                <a:gd name="T0" fmla="*/ 18 w 58"/>
                <a:gd name="T1" fmla="*/ 37 h 68"/>
                <a:gd name="T2" fmla="*/ 17 w 58"/>
                <a:gd name="T3" fmla="*/ 31 h 68"/>
                <a:gd name="T4" fmla="*/ 40 w 58"/>
                <a:gd name="T5" fmla="*/ 16 h 68"/>
                <a:gd name="T6" fmla="*/ 17 w 58"/>
                <a:gd name="T7" fmla="*/ 30 h 68"/>
                <a:gd name="T8" fmla="*/ 44 w 58"/>
                <a:gd name="T9" fmla="*/ 18 h 68"/>
                <a:gd name="T10" fmla="*/ 17 w 58"/>
                <a:gd name="T11" fmla="*/ 23 h 68"/>
                <a:gd name="T12" fmla="*/ 30 w 58"/>
                <a:gd name="T13" fmla="*/ 16 h 68"/>
                <a:gd name="T14" fmla="*/ 14 w 58"/>
                <a:gd name="T15" fmla="*/ 21 h 68"/>
                <a:gd name="T16" fmla="*/ 34 w 58"/>
                <a:gd name="T17" fmla="*/ 66 h 68"/>
                <a:gd name="T18" fmla="*/ 28 w 58"/>
                <a:gd name="T19" fmla="*/ 68 h 68"/>
                <a:gd name="T20" fmla="*/ 20 w 58"/>
                <a:gd name="T21" fmla="*/ 62 h 68"/>
                <a:gd name="T22" fmla="*/ 23 w 58"/>
                <a:gd name="T23" fmla="*/ 50 h 68"/>
                <a:gd name="T24" fmla="*/ 17 w 58"/>
                <a:gd name="T25" fmla="*/ 44 h 68"/>
                <a:gd name="T26" fmla="*/ 40 w 58"/>
                <a:gd name="T27" fmla="*/ 30 h 68"/>
                <a:gd name="T28" fmla="*/ 25 w 58"/>
                <a:gd name="T29" fmla="*/ 41 h 68"/>
                <a:gd name="T30" fmla="*/ 29 w 58"/>
                <a:gd name="T31" fmla="*/ 50 h 68"/>
                <a:gd name="T32" fmla="*/ 40 w 58"/>
                <a:gd name="T33" fmla="*/ 39 h 68"/>
                <a:gd name="T34" fmla="*/ 35 w 58"/>
                <a:gd name="T35" fmla="*/ 50 h 68"/>
                <a:gd name="T36" fmla="*/ 34 w 58"/>
                <a:gd name="T37" fmla="*/ 52 h 68"/>
                <a:gd name="T38" fmla="*/ 33 w 58"/>
                <a:gd name="T39" fmla="*/ 52 h 68"/>
                <a:gd name="T40" fmla="*/ 28 w 58"/>
                <a:gd name="T41" fmla="*/ 52 h 68"/>
                <a:gd name="T42" fmla="*/ 22 w 58"/>
                <a:gd name="T43" fmla="*/ 54 h 68"/>
                <a:gd name="T44" fmla="*/ 25 w 58"/>
                <a:gd name="T45" fmla="*/ 64 h 68"/>
                <a:gd name="T46" fmla="*/ 36 w 58"/>
                <a:gd name="T47" fmla="*/ 62 h 68"/>
                <a:gd name="T48" fmla="*/ 39 w 58"/>
                <a:gd name="T49" fmla="*/ 9 h 68"/>
                <a:gd name="T50" fmla="*/ 41 w 58"/>
                <a:gd name="T51" fmla="*/ 10 h 68"/>
                <a:gd name="T52" fmla="*/ 42 w 58"/>
                <a:gd name="T53" fmla="*/ 4 h 68"/>
                <a:gd name="T54" fmla="*/ 15 w 58"/>
                <a:gd name="T55" fmla="*/ 54 h 68"/>
                <a:gd name="T56" fmla="*/ 19 w 58"/>
                <a:gd name="T57" fmla="*/ 49 h 68"/>
                <a:gd name="T58" fmla="*/ 48 w 58"/>
                <a:gd name="T59" fmla="*/ 19 h 68"/>
                <a:gd name="T60" fmla="*/ 54 w 58"/>
                <a:gd name="T61" fmla="*/ 14 h 68"/>
                <a:gd name="T62" fmla="*/ 47 w 58"/>
                <a:gd name="T63" fmla="*/ 18 h 68"/>
                <a:gd name="T64" fmla="*/ 4 w 58"/>
                <a:gd name="T65" fmla="*/ 42 h 68"/>
                <a:gd name="T66" fmla="*/ 5 w 58"/>
                <a:gd name="T67" fmla="*/ 44 h 68"/>
                <a:gd name="T68" fmla="*/ 9 w 58"/>
                <a:gd name="T69" fmla="*/ 39 h 68"/>
                <a:gd name="T70" fmla="*/ 50 w 58"/>
                <a:gd name="T71" fmla="*/ 29 h 68"/>
                <a:gd name="T72" fmla="*/ 58 w 58"/>
                <a:gd name="T73" fmla="*/ 29 h 68"/>
                <a:gd name="T74" fmla="*/ 7 w 58"/>
                <a:gd name="T75" fmla="*/ 28 h 68"/>
                <a:gd name="T76" fmla="*/ 1 w 58"/>
                <a:gd name="T77" fmla="*/ 30 h 68"/>
                <a:gd name="T78" fmla="*/ 49 w 58"/>
                <a:gd name="T79" fmla="*/ 39 h 68"/>
                <a:gd name="T80" fmla="*/ 53 w 58"/>
                <a:gd name="T81" fmla="*/ 44 h 68"/>
                <a:gd name="T82" fmla="*/ 54 w 58"/>
                <a:gd name="T83" fmla="*/ 42 h 68"/>
                <a:gd name="T84" fmla="*/ 4 w 58"/>
                <a:gd name="T85" fmla="*/ 14 h 68"/>
                <a:gd name="T86" fmla="*/ 10 w 58"/>
                <a:gd name="T87" fmla="*/ 19 h 68"/>
                <a:gd name="T88" fmla="*/ 5 w 58"/>
                <a:gd name="T89" fmla="*/ 14 h 68"/>
                <a:gd name="T90" fmla="*/ 39 w 58"/>
                <a:gd name="T91" fmla="*/ 49 h 68"/>
                <a:gd name="T92" fmla="*/ 44 w 58"/>
                <a:gd name="T93" fmla="*/ 54 h 68"/>
                <a:gd name="T94" fmla="*/ 17 w 58"/>
                <a:gd name="T95" fmla="*/ 10 h 68"/>
                <a:gd name="T96" fmla="*/ 19 w 58"/>
                <a:gd name="T97" fmla="*/ 9 h 68"/>
                <a:gd name="T98" fmla="*/ 14 w 58"/>
                <a:gd name="T99" fmla="*/ 5 h 68"/>
                <a:gd name="T100" fmla="*/ 30 w 58"/>
                <a:gd name="T101" fmla="*/ 7 h 68"/>
                <a:gd name="T102" fmla="*/ 28 w 58"/>
                <a:gd name="T103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8">
                  <a:moveTo>
                    <a:pt x="44" y="25"/>
                  </a:moveTo>
                  <a:cubicBezTo>
                    <a:pt x="44" y="26"/>
                    <a:pt x="42" y="28"/>
                    <a:pt x="41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7" y="37"/>
                    <a:pt x="17" y="37"/>
                  </a:cubicBezTo>
                  <a:cubicBezTo>
                    <a:pt x="15" y="37"/>
                    <a:pt x="14" y="36"/>
                    <a:pt x="14" y="35"/>
                  </a:cubicBezTo>
                  <a:cubicBezTo>
                    <a:pt x="14" y="33"/>
                    <a:pt x="16" y="32"/>
                    <a:pt x="17" y="31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2"/>
                    <a:pt x="44" y="23"/>
                    <a:pt x="44" y="25"/>
                  </a:cubicBezTo>
                  <a:close/>
                  <a:moveTo>
                    <a:pt x="40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6" y="25"/>
                    <a:pt x="14" y="26"/>
                    <a:pt x="14" y="28"/>
                  </a:cubicBezTo>
                  <a:cubicBezTo>
                    <a:pt x="14" y="29"/>
                    <a:pt x="15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1"/>
                    <a:pt x="44" y="19"/>
                    <a:pt x="44" y="18"/>
                  </a:cubicBezTo>
                  <a:cubicBezTo>
                    <a:pt x="44" y="16"/>
                    <a:pt x="42" y="15"/>
                    <a:pt x="40" y="16"/>
                  </a:cubicBezTo>
                  <a:close/>
                  <a:moveTo>
                    <a:pt x="14" y="21"/>
                  </a:moveTo>
                  <a:cubicBezTo>
                    <a:pt x="14" y="22"/>
                    <a:pt x="15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9" y="19"/>
                    <a:pt x="30" y="17"/>
                    <a:pt x="30" y="16"/>
                  </a:cubicBezTo>
                  <a:cubicBezTo>
                    <a:pt x="30" y="14"/>
                    <a:pt x="28" y="13"/>
                    <a:pt x="26" y="1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4" y="19"/>
                    <a:pt x="14" y="21"/>
                  </a:cubicBezTo>
                  <a:close/>
                  <a:moveTo>
                    <a:pt x="38" y="54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38" y="64"/>
                    <a:pt x="36" y="66"/>
                    <a:pt x="34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7"/>
                    <a:pt x="32" y="68"/>
                    <a:pt x="30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2" y="66"/>
                    <a:pt x="20" y="64"/>
                    <a:pt x="20" y="6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2"/>
                    <a:pt x="22" y="51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1" y="44"/>
                    <a:pt x="20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0"/>
                    <a:pt x="16" y="39"/>
                    <a:pt x="17" y="38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9"/>
                    <a:pt x="44" y="30"/>
                    <a:pt x="44" y="32"/>
                  </a:cubicBezTo>
                  <a:cubicBezTo>
                    <a:pt x="44" y="33"/>
                    <a:pt x="42" y="35"/>
                    <a:pt x="41" y="36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3"/>
                    <a:pt x="29" y="46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3"/>
                    <a:pt x="36" y="38"/>
                    <a:pt x="37" y="38"/>
                  </a:cubicBezTo>
                  <a:cubicBezTo>
                    <a:pt x="38" y="37"/>
                    <a:pt x="39" y="38"/>
                    <a:pt x="40" y="39"/>
                  </a:cubicBezTo>
                  <a:cubicBezTo>
                    <a:pt x="41" y="40"/>
                    <a:pt x="41" y="42"/>
                    <a:pt x="39" y="43"/>
                  </a:cubicBezTo>
                  <a:cubicBezTo>
                    <a:pt x="39" y="43"/>
                    <a:pt x="35" y="46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1"/>
                    <a:pt x="38" y="52"/>
                    <a:pt x="38" y="54"/>
                  </a:cubicBezTo>
                  <a:close/>
                  <a:moveTo>
                    <a:pt x="36" y="54"/>
                  </a:moveTo>
                  <a:cubicBezTo>
                    <a:pt x="36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2"/>
                    <a:pt x="22" y="53"/>
                    <a:pt x="22" y="54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3" y="64"/>
                    <a:pt x="24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6" y="63"/>
                    <a:pt x="36" y="62"/>
                  </a:cubicBezTo>
                  <a:lnTo>
                    <a:pt x="36" y="54"/>
                  </a:lnTo>
                  <a:close/>
                  <a:moveTo>
                    <a:pt x="42" y="4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3" y="4"/>
                    <a:pt x="42" y="4"/>
                    <a:pt x="42" y="4"/>
                  </a:cubicBezTo>
                  <a:close/>
                  <a:moveTo>
                    <a:pt x="17" y="48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6" y="54"/>
                    <a:pt x="16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7"/>
                    <a:pt x="18" y="47"/>
                  </a:cubicBezTo>
                  <a:cubicBezTo>
                    <a:pt x="18" y="47"/>
                    <a:pt x="17" y="47"/>
                    <a:pt x="17" y="48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4"/>
                  </a:cubicBezTo>
                  <a:cubicBezTo>
                    <a:pt x="54" y="14"/>
                    <a:pt x="53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7" y="18"/>
                  </a:cubicBezTo>
                  <a:cubicBezTo>
                    <a:pt x="47" y="19"/>
                    <a:pt x="48" y="19"/>
                    <a:pt x="48" y="19"/>
                  </a:cubicBezTo>
                  <a:close/>
                  <a:moveTo>
                    <a:pt x="9" y="39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4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0" y="39"/>
                    <a:pt x="10" y="39"/>
                    <a:pt x="9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7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7" y="40"/>
                  </a:cubicBezTo>
                  <a:cubicBezTo>
                    <a:pt x="47" y="40"/>
                    <a:pt x="47" y="41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4" y="42"/>
                    <a:pt x="54" y="42"/>
                  </a:cubicBezTo>
                  <a:lnTo>
                    <a:pt x="49" y="39"/>
                  </a:ln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1" y="19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lnTo>
                    <a:pt x="5" y="14"/>
                  </a:lnTo>
                  <a:close/>
                  <a:moveTo>
                    <a:pt x="41" y="48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9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3" y="54"/>
                    <a:pt x="43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8"/>
                  </a:lnTo>
                  <a:close/>
                  <a:moveTo>
                    <a:pt x="17" y="10"/>
                  </a:move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8"/>
                    <a:pt x="29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9" name="Freeform 54"/>
            <p:cNvSpPr>
              <a:spLocks noEditPoints="1"/>
            </p:cNvSpPr>
            <p:nvPr/>
          </p:nvSpPr>
          <p:spPr bwMode="auto">
            <a:xfrm>
              <a:off x="4410621" y="5722442"/>
              <a:ext cx="387472" cy="450072"/>
            </a:xfrm>
            <a:custGeom>
              <a:avLst/>
              <a:gdLst>
                <a:gd name="T0" fmla="*/ 31 w 62"/>
                <a:gd name="T1" fmla="*/ 49 h 70"/>
                <a:gd name="T2" fmla="*/ 45 w 62"/>
                <a:gd name="T3" fmla="*/ 35 h 70"/>
                <a:gd name="T4" fmla="*/ 45 w 62"/>
                <a:gd name="T5" fmla="*/ 8 h 70"/>
                <a:gd name="T6" fmla="*/ 17 w 62"/>
                <a:gd name="T7" fmla="*/ 8 h 70"/>
                <a:gd name="T8" fmla="*/ 17 w 62"/>
                <a:gd name="T9" fmla="*/ 35 h 70"/>
                <a:gd name="T10" fmla="*/ 31 w 62"/>
                <a:gd name="T11" fmla="*/ 49 h 70"/>
                <a:gd name="T12" fmla="*/ 31 w 62"/>
                <a:gd name="T13" fmla="*/ 8 h 70"/>
                <a:gd name="T14" fmla="*/ 44 w 62"/>
                <a:gd name="T15" fmla="*/ 21 h 70"/>
                <a:gd name="T16" fmla="*/ 31 w 62"/>
                <a:gd name="T17" fmla="*/ 34 h 70"/>
                <a:gd name="T18" fmla="*/ 18 w 62"/>
                <a:gd name="T19" fmla="*/ 21 h 70"/>
                <a:gd name="T20" fmla="*/ 31 w 62"/>
                <a:gd name="T21" fmla="*/ 8 h 70"/>
                <a:gd name="T22" fmla="*/ 25 w 62"/>
                <a:gd name="T23" fmla="*/ 50 h 70"/>
                <a:gd name="T24" fmla="*/ 27 w 62"/>
                <a:gd name="T25" fmla="*/ 48 h 70"/>
                <a:gd name="T26" fmla="*/ 30 w 62"/>
                <a:gd name="T27" fmla="*/ 50 h 70"/>
                <a:gd name="T28" fmla="*/ 31 w 62"/>
                <a:gd name="T29" fmla="*/ 51 h 70"/>
                <a:gd name="T30" fmla="*/ 32 w 62"/>
                <a:gd name="T31" fmla="*/ 50 h 70"/>
                <a:gd name="T32" fmla="*/ 34 w 62"/>
                <a:gd name="T33" fmla="*/ 48 h 70"/>
                <a:gd name="T34" fmla="*/ 37 w 62"/>
                <a:gd name="T35" fmla="*/ 50 h 70"/>
                <a:gd name="T36" fmla="*/ 31 w 62"/>
                <a:gd name="T37" fmla="*/ 53 h 70"/>
                <a:gd name="T38" fmla="*/ 25 w 62"/>
                <a:gd name="T39" fmla="*/ 50 h 70"/>
                <a:gd name="T40" fmla="*/ 8 w 62"/>
                <a:gd name="T41" fmla="*/ 53 h 70"/>
                <a:gd name="T42" fmla="*/ 31 w 62"/>
                <a:gd name="T43" fmla="*/ 62 h 70"/>
                <a:gd name="T44" fmla="*/ 54 w 62"/>
                <a:gd name="T45" fmla="*/ 53 h 70"/>
                <a:gd name="T46" fmla="*/ 39 w 62"/>
                <a:gd name="T47" fmla="*/ 44 h 70"/>
                <a:gd name="T48" fmla="*/ 35 w 62"/>
                <a:gd name="T49" fmla="*/ 47 h 70"/>
                <a:gd name="T50" fmla="*/ 44 w 62"/>
                <a:gd name="T51" fmla="*/ 51 h 70"/>
                <a:gd name="T52" fmla="*/ 31 w 62"/>
                <a:gd name="T53" fmla="*/ 54 h 70"/>
                <a:gd name="T54" fmla="*/ 18 w 62"/>
                <a:gd name="T55" fmla="*/ 51 h 70"/>
                <a:gd name="T56" fmla="*/ 26 w 62"/>
                <a:gd name="T57" fmla="*/ 47 h 70"/>
                <a:gd name="T58" fmla="*/ 23 w 62"/>
                <a:gd name="T59" fmla="*/ 44 h 70"/>
                <a:gd name="T60" fmla="*/ 8 w 62"/>
                <a:gd name="T61" fmla="*/ 53 h 70"/>
                <a:gd name="T62" fmla="*/ 16 w 62"/>
                <a:gd name="T63" fmla="*/ 51 h 70"/>
                <a:gd name="T64" fmla="*/ 31 w 62"/>
                <a:gd name="T65" fmla="*/ 56 h 70"/>
                <a:gd name="T66" fmla="*/ 46 w 62"/>
                <a:gd name="T67" fmla="*/ 51 h 70"/>
                <a:gd name="T68" fmla="*/ 42 w 62"/>
                <a:gd name="T69" fmla="*/ 47 h 70"/>
                <a:gd name="T70" fmla="*/ 52 w 62"/>
                <a:gd name="T71" fmla="*/ 53 h 70"/>
                <a:gd name="T72" fmla="*/ 31 w 62"/>
                <a:gd name="T73" fmla="*/ 60 h 70"/>
                <a:gd name="T74" fmla="*/ 10 w 62"/>
                <a:gd name="T75" fmla="*/ 53 h 70"/>
                <a:gd name="T76" fmla="*/ 20 w 62"/>
                <a:gd name="T77" fmla="*/ 47 h 70"/>
                <a:gd name="T78" fmla="*/ 16 w 62"/>
                <a:gd name="T79" fmla="*/ 51 h 70"/>
                <a:gd name="T80" fmla="*/ 62 w 62"/>
                <a:gd name="T81" fmla="*/ 55 h 70"/>
                <a:gd name="T82" fmla="*/ 31 w 62"/>
                <a:gd name="T83" fmla="*/ 70 h 70"/>
                <a:gd name="T84" fmla="*/ 0 w 62"/>
                <a:gd name="T85" fmla="*/ 55 h 70"/>
                <a:gd name="T86" fmla="*/ 20 w 62"/>
                <a:gd name="T87" fmla="*/ 41 h 70"/>
                <a:gd name="T88" fmla="*/ 23 w 62"/>
                <a:gd name="T89" fmla="*/ 44 h 70"/>
                <a:gd name="T90" fmla="*/ 3 w 62"/>
                <a:gd name="T91" fmla="*/ 55 h 70"/>
                <a:gd name="T92" fmla="*/ 31 w 62"/>
                <a:gd name="T93" fmla="*/ 67 h 70"/>
                <a:gd name="T94" fmla="*/ 59 w 62"/>
                <a:gd name="T95" fmla="*/ 55 h 70"/>
                <a:gd name="T96" fmla="*/ 39 w 62"/>
                <a:gd name="T97" fmla="*/ 44 h 70"/>
                <a:gd name="T98" fmla="*/ 42 w 62"/>
                <a:gd name="T99" fmla="*/ 41 h 70"/>
                <a:gd name="T100" fmla="*/ 62 w 62"/>
                <a:gd name="T101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" h="70">
                  <a:moveTo>
                    <a:pt x="31" y="49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52" y="27"/>
                    <a:pt x="52" y="15"/>
                    <a:pt x="45" y="8"/>
                  </a:cubicBezTo>
                  <a:cubicBezTo>
                    <a:pt x="37" y="0"/>
                    <a:pt x="25" y="0"/>
                    <a:pt x="17" y="8"/>
                  </a:cubicBezTo>
                  <a:cubicBezTo>
                    <a:pt x="10" y="15"/>
                    <a:pt x="10" y="27"/>
                    <a:pt x="17" y="35"/>
                  </a:cubicBezTo>
                  <a:lnTo>
                    <a:pt x="31" y="49"/>
                  </a:lnTo>
                  <a:close/>
                  <a:moveTo>
                    <a:pt x="31" y="8"/>
                  </a:moveTo>
                  <a:cubicBezTo>
                    <a:pt x="38" y="8"/>
                    <a:pt x="44" y="14"/>
                    <a:pt x="44" y="21"/>
                  </a:cubicBezTo>
                  <a:cubicBezTo>
                    <a:pt x="44" y="29"/>
                    <a:pt x="38" y="34"/>
                    <a:pt x="31" y="34"/>
                  </a:cubicBezTo>
                  <a:cubicBezTo>
                    <a:pt x="24" y="34"/>
                    <a:pt x="18" y="29"/>
                    <a:pt x="18" y="21"/>
                  </a:cubicBezTo>
                  <a:cubicBezTo>
                    <a:pt x="18" y="14"/>
                    <a:pt x="24" y="8"/>
                    <a:pt x="31" y="8"/>
                  </a:cubicBezTo>
                  <a:close/>
                  <a:moveTo>
                    <a:pt x="25" y="50"/>
                  </a:moveTo>
                  <a:cubicBezTo>
                    <a:pt x="25" y="49"/>
                    <a:pt x="26" y="49"/>
                    <a:pt x="27" y="48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1" y="51"/>
                  </a:cubicBezTo>
                  <a:cubicBezTo>
                    <a:pt x="31" y="51"/>
                    <a:pt x="32" y="51"/>
                    <a:pt x="32" y="5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6" y="49"/>
                    <a:pt x="37" y="49"/>
                    <a:pt x="37" y="50"/>
                  </a:cubicBezTo>
                  <a:cubicBezTo>
                    <a:pt x="37" y="52"/>
                    <a:pt x="34" y="53"/>
                    <a:pt x="31" y="53"/>
                  </a:cubicBezTo>
                  <a:cubicBezTo>
                    <a:pt x="28" y="53"/>
                    <a:pt x="25" y="52"/>
                    <a:pt x="25" y="50"/>
                  </a:cubicBezTo>
                  <a:close/>
                  <a:moveTo>
                    <a:pt x="8" y="53"/>
                  </a:moveTo>
                  <a:cubicBezTo>
                    <a:pt x="8" y="58"/>
                    <a:pt x="18" y="62"/>
                    <a:pt x="31" y="62"/>
                  </a:cubicBezTo>
                  <a:cubicBezTo>
                    <a:pt x="44" y="62"/>
                    <a:pt x="54" y="58"/>
                    <a:pt x="54" y="53"/>
                  </a:cubicBezTo>
                  <a:cubicBezTo>
                    <a:pt x="54" y="49"/>
                    <a:pt x="48" y="45"/>
                    <a:pt x="39" y="44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1" y="48"/>
                    <a:pt x="44" y="49"/>
                    <a:pt x="44" y="51"/>
                  </a:cubicBezTo>
                  <a:cubicBezTo>
                    <a:pt x="44" y="52"/>
                    <a:pt x="39" y="54"/>
                    <a:pt x="31" y="54"/>
                  </a:cubicBezTo>
                  <a:cubicBezTo>
                    <a:pt x="23" y="54"/>
                    <a:pt x="18" y="52"/>
                    <a:pt x="18" y="51"/>
                  </a:cubicBezTo>
                  <a:cubicBezTo>
                    <a:pt x="18" y="49"/>
                    <a:pt x="21" y="48"/>
                    <a:pt x="26" y="4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4" y="45"/>
                    <a:pt x="8" y="49"/>
                    <a:pt x="8" y="53"/>
                  </a:cubicBezTo>
                  <a:close/>
                  <a:moveTo>
                    <a:pt x="16" y="51"/>
                  </a:moveTo>
                  <a:cubicBezTo>
                    <a:pt x="16" y="54"/>
                    <a:pt x="23" y="56"/>
                    <a:pt x="31" y="56"/>
                  </a:cubicBezTo>
                  <a:cubicBezTo>
                    <a:pt x="39" y="56"/>
                    <a:pt x="46" y="54"/>
                    <a:pt x="46" y="51"/>
                  </a:cubicBezTo>
                  <a:cubicBezTo>
                    <a:pt x="46" y="49"/>
                    <a:pt x="44" y="47"/>
                    <a:pt x="42" y="47"/>
                  </a:cubicBezTo>
                  <a:cubicBezTo>
                    <a:pt x="48" y="48"/>
                    <a:pt x="52" y="50"/>
                    <a:pt x="52" y="53"/>
                  </a:cubicBezTo>
                  <a:cubicBezTo>
                    <a:pt x="52" y="56"/>
                    <a:pt x="43" y="60"/>
                    <a:pt x="31" y="60"/>
                  </a:cubicBezTo>
                  <a:cubicBezTo>
                    <a:pt x="19" y="60"/>
                    <a:pt x="10" y="56"/>
                    <a:pt x="10" y="53"/>
                  </a:cubicBezTo>
                  <a:cubicBezTo>
                    <a:pt x="10" y="50"/>
                    <a:pt x="14" y="48"/>
                    <a:pt x="20" y="47"/>
                  </a:cubicBezTo>
                  <a:cubicBezTo>
                    <a:pt x="17" y="47"/>
                    <a:pt x="16" y="49"/>
                    <a:pt x="16" y="51"/>
                  </a:cubicBezTo>
                  <a:close/>
                  <a:moveTo>
                    <a:pt x="62" y="55"/>
                  </a:moveTo>
                  <a:cubicBezTo>
                    <a:pt x="62" y="64"/>
                    <a:pt x="49" y="70"/>
                    <a:pt x="31" y="70"/>
                  </a:cubicBezTo>
                  <a:cubicBezTo>
                    <a:pt x="13" y="70"/>
                    <a:pt x="0" y="64"/>
                    <a:pt x="0" y="55"/>
                  </a:cubicBezTo>
                  <a:cubicBezTo>
                    <a:pt x="0" y="49"/>
                    <a:pt x="8" y="43"/>
                    <a:pt x="20" y="4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0" y="45"/>
                    <a:pt x="3" y="50"/>
                    <a:pt x="3" y="55"/>
                  </a:cubicBezTo>
                  <a:cubicBezTo>
                    <a:pt x="3" y="61"/>
                    <a:pt x="14" y="67"/>
                    <a:pt x="31" y="67"/>
                  </a:cubicBezTo>
                  <a:cubicBezTo>
                    <a:pt x="48" y="67"/>
                    <a:pt x="59" y="61"/>
                    <a:pt x="59" y="55"/>
                  </a:cubicBezTo>
                  <a:cubicBezTo>
                    <a:pt x="59" y="50"/>
                    <a:pt x="51" y="45"/>
                    <a:pt x="39" y="44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54" y="43"/>
                    <a:pt x="62" y="49"/>
                    <a:pt x="6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0" name="Freeform 55"/>
            <p:cNvSpPr>
              <a:spLocks noEditPoints="1"/>
            </p:cNvSpPr>
            <p:nvPr/>
          </p:nvSpPr>
          <p:spPr bwMode="auto">
            <a:xfrm>
              <a:off x="8282444" y="4255260"/>
              <a:ext cx="400364" cy="438860"/>
            </a:xfrm>
            <a:custGeom>
              <a:avLst/>
              <a:gdLst>
                <a:gd name="T0" fmla="*/ 31 w 63"/>
                <a:gd name="T1" fmla="*/ 45 h 67"/>
                <a:gd name="T2" fmla="*/ 42 w 63"/>
                <a:gd name="T3" fmla="*/ 33 h 67"/>
                <a:gd name="T4" fmla="*/ 52 w 63"/>
                <a:gd name="T5" fmla="*/ 33 h 67"/>
                <a:gd name="T6" fmla="*/ 52 w 63"/>
                <a:gd name="T7" fmla="*/ 0 h 67"/>
                <a:gd name="T8" fmla="*/ 11 w 63"/>
                <a:gd name="T9" fmla="*/ 0 h 67"/>
                <a:gd name="T10" fmla="*/ 11 w 63"/>
                <a:gd name="T11" fmla="*/ 33 h 67"/>
                <a:gd name="T12" fmla="*/ 21 w 63"/>
                <a:gd name="T13" fmla="*/ 33 h 67"/>
                <a:gd name="T14" fmla="*/ 31 w 63"/>
                <a:gd name="T15" fmla="*/ 45 h 67"/>
                <a:gd name="T16" fmla="*/ 15 w 63"/>
                <a:gd name="T17" fmla="*/ 29 h 67"/>
                <a:gd name="T18" fmla="*/ 15 w 63"/>
                <a:gd name="T19" fmla="*/ 4 h 67"/>
                <a:gd name="T20" fmla="*/ 48 w 63"/>
                <a:gd name="T21" fmla="*/ 4 h 67"/>
                <a:gd name="T22" fmla="*/ 48 w 63"/>
                <a:gd name="T23" fmla="*/ 29 h 67"/>
                <a:gd name="T24" fmla="*/ 45 w 63"/>
                <a:gd name="T25" fmla="*/ 29 h 67"/>
                <a:gd name="T26" fmla="*/ 17 w 63"/>
                <a:gd name="T27" fmla="*/ 29 h 67"/>
                <a:gd name="T28" fmla="*/ 15 w 63"/>
                <a:gd name="T29" fmla="*/ 29 h 67"/>
                <a:gd name="T30" fmla="*/ 25 w 63"/>
                <a:gd name="T31" fmla="*/ 47 h 67"/>
                <a:gd name="T32" fmla="*/ 29 w 63"/>
                <a:gd name="T33" fmla="*/ 45 h 67"/>
                <a:gd name="T34" fmla="*/ 30 w 63"/>
                <a:gd name="T35" fmla="*/ 46 h 67"/>
                <a:gd name="T36" fmla="*/ 31 w 63"/>
                <a:gd name="T37" fmla="*/ 47 h 67"/>
                <a:gd name="T38" fmla="*/ 33 w 63"/>
                <a:gd name="T39" fmla="*/ 46 h 67"/>
                <a:gd name="T40" fmla="*/ 34 w 63"/>
                <a:gd name="T41" fmla="*/ 45 h 67"/>
                <a:gd name="T42" fmla="*/ 37 w 63"/>
                <a:gd name="T43" fmla="*/ 47 h 67"/>
                <a:gd name="T44" fmla="*/ 31 w 63"/>
                <a:gd name="T45" fmla="*/ 50 h 67"/>
                <a:gd name="T46" fmla="*/ 25 w 63"/>
                <a:gd name="T47" fmla="*/ 47 h 67"/>
                <a:gd name="T48" fmla="*/ 8 w 63"/>
                <a:gd name="T49" fmla="*/ 50 h 67"/>
                <a:gd name="T50" fmla="*/ 31 w 63"/>
                <a:gd name="T51" fmla="*/ 59 h 67"/>
                <a:gd name="T52" fmla="*/ 54 w 63"/>
                <a:gd name="T53" fmla="*/ 50 h 67"/>
                <a:gd name="T54" fmla="*/ 37 w 63"/>
                <a:gd name="T55" fmla="*/ 41 h 67"/>
                <a:gd name="T56" fmla="*/ 34 w 63"/>
                <a:gd name="T57" fmla="*/ 44 h 67"/>
                <a:gd name="T58" fmla="*/ 44 w 63"/>
                <a:gd name="T59" fmla="*/ 48 h 67"/>
                <a:gd name="T60" fmla="*/ 31 w 63"/>
                <a:gd name="T61" fmla="*/ 51 h 67"/>
                <a:gd name="T62" fmla="*/ 18 w 63"/>
                <a:gd name="T63" fmla="*/ 48 h 67"/>
                <a:gd name="T64" fmla="*/ 28 w 63"/>
                <a:gd name="T65" fmla="*/ 44 h 67"/>
                <a:gd name="T66" fmla="*/ 25 w 63"/>
                <a:gd name="T67" fmla="*/ 41 h 67"/>
                <a:gd name="T68" fmla="*/ 8 w 63"/>
                <a:gd name="T69" fmla="*/ 50 h 67"/>
                <a:gd name="T70" fmla="*/ 16 w 63"/>
                <a:gd name="T71" fmla="*/ 48 h 67"/>
                <a:gd name="T72" fmla="*/ 31 w 63"/>
                <a:gd name="T73" fmla="*/ 53 h 67"/>
                <a:gd name="T74" fmla="*/ 46 w 63"/>
                <a:gd name="T75" fmla="*/ 48 h 67"/>
                <a:gd name="T76" fmla="*/ 42 w 63"/>
                <a:gd name="T77" fmla="*/ 44 h 67"/>
                <a:gd name="T78" fmla="*/ 52 w 63"/>
                <a:gd name="T79" fmla="*/ 50 h 67"/>
                <a:gd name="T80" fmla="*/ 31 w 63"/>
                <a:gd name="T81" fmla="*/ 57 h 67"/>
                <a:gd name="T82" fmla="*/ 10 w 63"/>
                <a:gd name="T83" fmla="*/ 50 h 67"/>
                <a:gd name="T84" fmla="*/ 20 w 63"/>
                <a:gd name="T85" fmla="*/ 44 h 67"/>
                <a:gd name="T86" fmla="*/ 16 w 63"/>
                <a:gd name="T87" fmla="*/ 48 h 67"/>
                <a:gd name="T88" fmla="*/ 63 w 63"/>
                <a:gd name="T89" fmla="*/ 52 h 67"/>
                <a:gd name="T90" fmla="*/ 31 w 63"/>
                <a:gd name="T91" fmla="*/ 67 h 67"/>
                <a:gd name="T92" fmla="*/ 0 w 63"/>
                <a:gd name="T93" fmla="*/ 52 h 67"/>
                <a:gd name="T94" fmla="*/ 22 w 63"/>
                <a:gd name="T95" fmla="*/ 38 h 67"/>
                <a:gd name="T96" fmla="*/ 25 w 63"/>
                <a:gd name="T97" fmla="*/ 40 h 67"/>
                <a:gd name="T98" fmla="*/ 3 w 63"/>
                <a:gd name="T99" fmla="*/ 52 h 67"/>
                <a:gd name="T100" fmla="*/ 31 w 63"/>
                <a:gd name="T101" fmla="*/ 64 h 67"/>
                <a:gd name="T102" fmla="*/ 60 w 63"/>
                <a:gd name="T103" fmla="*/ 52 h 67"/>
                <a:gd name="T104" fmla="*/ 38 w 63"/>
                <a:gd name="T105" fmla="*/ 40 h 67"/>
                <a:gd name="T106" fmla="*/ 40 w 63"/>
                <a:gd name="T107" fmla="*/ 38 h 67"/>
                <a:gd name="T108" fmla="*/ 63 w 63"/>
                <a:gd name="T10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" h="67">
                  <a:moveTo>
                    <a:pt x="31" y="45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21" y="33"/>
                    <a:pt x="21" y="33"/>
                    <a:pt x="21" y="33"/>
                  </a:cubicBezTo>
                  <a:lnTo>
                    <a:pt x="31" y="45"/>
                  </a:lnTo>
                  <a:close/>
                  <a:moveTo>
                    <a:pt x="15" y="2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15" y="29"/>
                  </a:lnTo>
                  <a:close/>
                  <a:moveTo>
                    <a:pt x="25" y="47"/>
                  </a:moveTo>
                  <a:cubicBezTo>
                    <a:pt x="25" y="46"/>
                    <a:pt x="27" y="45"/>
                    <a:pt x="29" y="4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1" y="47"/>
                    <a:pt x="31" y="47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6" y="45"/>
                    <a:pt x="37" y="46"/>
                    <a:pt x="37" y="47"/>
                  </a:cubicBezTo>
                  <a:cubicBezTo>
                    <a:pt x="37" y="49"/>
                    <a:pt x="34" y="50"/>
                    <a:pt x="31" y="50"/>
                  </a:cubicBezTo>
                  <a:cubicBezTo>
                    <a:pt x="28" y="50"/>
                    <a:pt x="25" y="49"/>
                    <a:pt x="25" y="47"/>
                  </a:cubicBezTo>
                  <a:close/>
                  <a:moveTo>
                    <a:pt x="8" y="50"/>
                  </a:moveTo>
                  <a:cubicBezTo>
                    <a:pt x="8" y="55"/>
                    <a:pt x="18" y="59"/>
                    <a:pt x="31" y="59"/>
                  </a:cubicBezTo>
                  <a:cubicBezTo>
                    <a:pt x="44" y="59"/>
                    <a:pt x="54" y="55"/>
                    <a:pt x="54" y="50"/>
                  </a:cubicBezTo>
                  <a:cubicBezTo>
                    <a:pt x="54" y="45"/>
                    <a:pt x="47" y="42"/>
                    <a:pt x="37" y="4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41" y="45"/>
                    <a:pt x="44" y="46"/>
                    <a:pt x="44" y="48"/>
                  </a:cubicBezTo>
                  <a:cubicBezTo>
                    <a:pt x="44" y="49"/>
                    <a:pt x="39" y="51"/>
                    <a:pt x="31" y="51"/>
                  </a:cubicBezTo>
                  <a:cubicBezTo>
                    <a:pt x="23" y="51"/>
                    <a:pt x="18" y="49"/>
                    <a:pt x="18" y="48"/>
                  </a:cubicBezTo>
                  <a:cubicBezTo>
                    <a:pt x="18" y="46"/>
                    <a:pt x="22" y="45"/>
                    <a:pt x="28" y="4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5" y="42"/>
                    <a:pt x="8" y="45"/>
                    <a:pt x="8" y="50"/>
                  </a:cubicBezTo>
                  <a:close/>
                  <a:moveTo>
                    <a:pt x="16" y="48"/>
                  </a:moveTo>
                  <a:cubicBezTo>
                    <a:pt x="16" y="51"/>
                    <a:pt x="24" y="53"/>
                    <a:pt x="31" y="53"/>
                  </a:cubicBezTo>
                  <a:cubicBezTo>
                    <a:pt x="39" y="53"/>
                    <a:pt x="46" y="51"/>
                    <a:pt x="46" y="48"/>
                  </a:cubicBezTo>
                  <a:cubicBezTo>
                    <a:pt x="46" y="46"/>
                    <a:pt x="45" y="44"/>
                    <a:pt x="42" y="44"/>
                  </a:cubicBezTo>
                  <a:cubicBezTo>
                    <a:pt x="48" y="45"/>
                    <a:pt x="52" y="47"/>
                    <a:pt x="52" y="50"/>
                  </a:cubicBezTo>
                  <a:cubicBezTo>
                    <a:pt x="52" y="53"/>
                    <a:pt x="44" y="57"/>
                    <a:pt x="31" y="57"/>
                  </a:cubicBezTo>
                  <a:cubicBezTo>
                    <a:pt x="19" y="57"/>
                    <a:pt x="10" y="53"/>
                    <a:pt x="10" y="50"/>
                  </a:cubicBezTo>
                  <a:cubicBezTo>
                    <a:pt x="10" y="47"/>
                    <a:pt x="14" y="45"/>
                    <a:pt x="20" y="44"/>
                  </a:cubicBezTo>
                  <a:cubicBezTo>
                    <a:pt x="18" y="44"/>
                    <a:pt x="16" y="46"/>
                    <a:pt x="16" y="48"/>
                  </a:cubicBezTo>
                  <a:close/>
                  <a:moveTo>
                    <a:pt x="63" y="52"/>
                  </a:moveTo>
                  <a:cubicBezTo>
                    <a:pt x="63" y="61"/>
                    <a:pt x="49" y="67"/>
                    <a:pt x="31" y="67"/>
                  </a:cubicBezTo>
                  <a:cubicBezTo>
                    <a:pt x="14" y="67"/>
                    <a:pt x="0" y="61"/>
                    <a:pt x="0" y="52"/>
                  </a:cubicBezTo>
                  <a:cubicBezTo>
                    <a:pt x="0" y="45"/>
                    <a:pt x="9" y="40"/>
                    <a:pt x="22" y="38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1" y="42"/>
                    <a:pt x="3" y="47"/>
                    <a:pt x="3" y="52"/>
                  </a:cubicBezTo>
                  <a:cubicBezTo>
                    <a:pt x="3" y="58"/>
                    <a:pt x="14" y="64"/>
                    <a:pt x="31" y="64"/>
                  </a:cubicBezTo>
                  <a:cubicBezTo>
                    <a:pt x="48" y="64"/>
                    <a:pt x="60" y="58"/>
                    <a:pt x="60" y="52"/>
                  </a:cubicBezTo>
                  <a:cubicBezTo>
                    <a:pt x="60" y="47"/>
                    <a:pt x="51" y="42"/>
                    <a:pt x="38" y="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53" y="40"/>
                    <a:pt x="63" y="45"/>
                    <a:pt x="63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1" name="Freeform 55"/>
            <p:cNvSpPr>
              <a:spLocks noEditPoints="1"/>
            </p:cNvSpPr>
            <p:nvPr/>
          </p:nvSpPr>
          <p:spPr bwMode="auto">
            <a:xfrm>
              <a:off x="3916117" y="2413026"/>
              <a:ext cx="315665" cy="346017"/>
            </a:xfrm>
            <a:custGeom>
              <a:avLst/>
              <a:gdLst>
                <a:gd name="T0" fmla="*/ 31 w 63"/>
                <a:gd name="T1" fmla="*/ 45 h 67"/>
                <a:gd name="T2" fmla="*/ 42 w 63"/>
                <a:gd name="T3" fmla="*/ 33 h 67"/>
                <a:gd name="T4" fmla="*/ 52 w 63"/>
                <a:gd name="T5" fmla="*/ 33 h 67"/>
                <a:gd name="T6" fmla="*/ 52 w 63"/>
                <a:gd name="T7" fmla="*/ 0 h 67"/>
                <a:gd name="T8" fmla="*/ 11 w 63"/>
                <a:gd name="T9" fmla="*/ 0 h 67"/>
                <a:gd name="T10" fmla="*/ 11 w 63"/>
                <a:gd name="T11" fmla="*/ 33 h 67"/>
                <a:gd name="T12" fmla="*/ 21 w 63"/>
                <a:gd name="T13" fmla="*/ 33 h 67"/>
                <a:gd name="T14" fmla="*/ 31 w 63"/>
                <a:gd name="T15" fmla="*/ 45 h 67"/>
                <a:gd name="T16" fmla="*/ 15 w 63"/>
                <a:gd name="T17" fmla="*/ 29 h 67"/>
                <a:gd name="T18" fmla="*/ 15 w 63"/>
                <a:gd name="T19" fmla="*/ 4 h 67"/>
                <a:gd name="T20" fmla="*/ 48 w 63"/>
                <a:gd name="T21" fmla="*/ 4 h 67"/>
                <a:gd name="T22" fmla="*/ 48 w 63"/>
                <a:gd name="T23" fmla="*/ 29 h 67"/>
                <a:gd name="T24" fmla="*/ 45 w 63"/>
                <a:gd name="T25" fmla="*/ 29 h 67"/>
                <a:gd name="T26" fmla="*/ 17 w 63"/>
                <a:gd name="T27" fmla="*/ 29 h 67"/>
                <a:gd name="T28" fmla="*/ 15 w 63"/>
                <a:gd name="T29" fmla="*/ 29 h 67"/>
                <a:gd name="T30" fmla="*/ 25 w 63"/>
                <a:gd name="T31" fmla="*/ 47 h 67"/>
                <a:gd name="T32" fmla="*/ 29 w 63"/>
                <a:gd name="T33" fmla="*/ 45 h 67"/>
                <a:gd name="T34" fmla="*/ 30 w 63"/>
                <a:gd name="T35" fmla="*/ 46 h 67"/>
                <a:gd name="T36" fmla="*/ 31 w 63"/>
                <a:gd name="T37" fmla="*/ 47 h 67"/>
                <a:gd name="T38" fmla="*/ 33 w 63"/>
                <a:gd name="T39" fmla="*/ 46 h 67"/>
                <a:gd name="T40" fmla="*/ 34 w 63"/>
                <a:gd name="T41" fmla="*/ 45 h 67"/>
                <a:gd name="T42" fmla="*/ 37 w 63"/>
                <a:gd name="T43" fmla="*/ 47 h 67"/>
                <a:gd name="T44" fmla="*/ 31 w 63"/>
                <a:gd name="T45" fmla="*/ 50 h 67"/>
                <a:gd name="T46" fmla="*/ 25 w 63"/>
                <a:gd name="T47" fmla="*/ 47 h 67"/>
                <a:gd name="T48" fmla="*/ 8 w 63"/>
                <a:gd name="T49" fmla="*/ 50 h 67"/>
                <a:gd name="T50" fmla="*/ 31 w 63"/>
                <a:gd name="T51" fmla="*/ 59 h 67"/>
                <a:gd name="T52" fmla="*/ 54 w 63"/>
                <a:gd name="T53" fmla="*/ 50 h 67"/>
                <a:gd name="T54" fmla="*/ 37 w 63"/>
                <a:gd name="T55" fmla="*/ 41 h 67"/>
                <a:gd name="T56" fmla="*/ 34 w 63"/>
                <a:gd name="T57" fmla="*/ 44 h 67"/>
                <a:gd name="T58" fmla="*/ 44 w 63"/>
                <a:gd name="T59" fmla="*/ 48 h 67"/>
                <a:gd name="T60" fmla="*/ 31 w 63"/>
                <a:gd name="T61" fmla="*/ 51 h 67"/>
                <a:gd name="T62" fmla="*/ 18 w 63"/>
                <a:gd name="T63" fmla="*/ 48 h 67"/>
                <a:gd name="T64" fmla="*/ 28 w 63"/>
                <a:gd name="T65" fmla="*/ 44 h 67"/>
                <a:gd name="T66" fmla="*/ 25 w 63"/>
                <a:gd name="T67" fmla="*/ 41 h 67"/>
                <a:gd name="T68" fmla="*/ 8 w 63"/>
                <a:gd name="T69" fmla="*/ 50 h 67"/>
                <a:gd name="T70" fmla="*/ 16 w 63"/>
                <a:gd name="T71" fmla="*/ 48 h 67"/>
                <a:gd name="T72" fmla="*/ 31 w 63"/>
                <a:gd name="T73" fmla="*/ 53 h 67"/>
                <a:gd name="T74" fmla="*/ 46 w 63"/>
                <a:gd name="T75" fmla="*/ 48 h 67"/>
                <a:gd name="T76" fmla="*/ 42 w 63"/>
                <a:gd name="T77" fmla="*/ 44 h 67"/>
                <a:gd name="T78" fmla="*/ 52 w 63"/>
                <a:gd name="T79" fmla="*/ 50 h 67"/>
                <a:gd name="T80" fmla="*/ 31 w 63"/>
                <a:gd name="T81" fmla="*/ 57 h 67"/>
                <a:gd name="T82" fmla="*/ 10 w 63"/>
                <a:gd name="T83" fmla="*/ 50 h 67"/>
                <a:gd name="T84" fmla="*/ 20 w 63"/>
                <a:gd name="T85" fmla="*/ 44 h 67"/>
                <a:gd name="T86" fmla="*/ 16 w 63"/>
                <a:gd name="T87" fmla="*/ 48 h 67"/>
                <a:gd name="T88" fmla="*/ 63 w 63"/>
                <a:gd name="T89" fmla="*/ 52 h 67"/>
                <a:gd name="T90" fmla="*/ 31 w 63"/>
                <a:gd name="T91" fmla="*/ 67 h 67"/>
                <a:gd name="T92" fmla="*/ 0 w 63"/>
                <a:gd name="T93" fmla="*/ 52 h 67"/>
                <a:gd name="T94" fmla="*/ 22 w 63"/>
                <a:gd name="T95" fmla="*/ 38 h 67"/>
                <a:gd name="T96" fmla="*/ 25 w 63"/>
                <a:gd name="T97" fmla="*/ 40 h 67"/>
                <a:gd name="T98" fmla="*/ 3 w 63"/>
                <a:gd name="T99" fmla="*/ 52 h 67"/>
                <a:gd name="T100" fmla="*/ 31 w 63"/>
                <a:gd name="T101" fmla="*/ 64 h 67"/>
                <a:gd name="T102" fmla="*/ 60 w 63"/>
                <a:gd name="T103" fmla="*/ 52 h 67"/>
                <a:gd name="T104" fmla="*/ 38 w 63"/>
                <a:gd name="T105" fmla="*/ 40 h 67"/>
                <a:gd name="T106" fmla="*/ 40 w 63"/>
                <a:gd name="T107" fmla="*/ 38 h 67"/>
                <a:gd name="T108" fmla="*/ 63 w 63"/>
                <a:gd name="T10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" h="67">
                  <a:moveTo>
                    <a:pt x="31" y="45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21" y="33"/>
                    <a:pt x="21" y="33"/>
                    <a:pt x="21" y="33"/>
                  </a:cubicBezTo>
                  <a:lnTo>
                    <a:pt x="31" y="45"/>
                  </a:lnTo>
                  <a:close/>
                  <a:moveTo>
                    <a:pt x="15" y="2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15" y="29"/>
                  </a:lnTo>
                  <a:close/>
                  <a:moveTo>
                    <a:pt x="25" y="47"/>
                  </a:moveTo>
                  <a:cubicBezTo>
                    <a:pt x="25" y="46"/>
                    <a:pt x="27" y="45"/>
                    <a:pt x="29" y="4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1" y="47"/>
                    <a:pt x="31" y="47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6" y="45"/>
                    <a:pt x="37" y="46"/>
                    <a:pt x="37" y="47"/>
                  </a:cubicBezTo>
                  <a:cubicBezTo>
                    <a:pt x="37" y="49"/>
                    <a:pt x="34" y="50"/>
                    <a:pt x="31" y="50"/>
                  </a:cubicBezTo>
                  <a:cubicBezTo>
                    <a:pt x="28" y="50"/>
                    <a:pt x="25" y="49"/>
                    <a:pt x="25" y="47"/>
                  </a:cubicBezTo>
                  <a:close/>
                  <a:moveTo>
                    <a:pt x="8" y="50"/>
                  </a:moveTo>
                  <a:cubicBezTo>
                    <a:pt x="8" y="55"/>
                    <a:pt x="18" y="59"/>
                    <a:pt x="31" y="59"/>
                  </a:cubicBezTo>
                  <a:cubicBezTo>
                    <a:pt x="44" y="59"/>
                    <a:pt x="54" y="55"/>
                    <a:pt x="54" y="50"/>
                  </a:cubicBezTo>
                  <a:cubicBezTo>
                    <a:pt x="54" y="45"/>
                    <a:pt x="47" y="42"/>
                    <a:pt x="37" y="4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41" y="45"/>
                    <a:pt x="44" y="46"/>
                    <a:pt x="44" y="48"/>
                  </a:cubicBezTo>
                  <a:cubicBezTo>
                    <a:pt x="44" y="49"/>
                    <a:pt x="39" y="51"/>
                    <a:pt x="31" y="51"/>
                  </a:cubicBezTo>
                  <a:cubicBezTo>
                    <a:pt x="23" y="51"/>
                    <a:pt x="18" y="49"/>
                    <a:pt x="18" y="48"/>
                  </a:cubicBezTo>
                  <a:cubicBezTo>
                    <a:pt x="18" y="46"/>
                    <a:pt x="22" y="45"/>
                    <a:pt x="28" y="4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5" y="42"/>
                    <a:pt x="8" y="45"/>
                    <a:pt x="8" y="50"/>
                  </a:cubicBezTo>
                  <a:close/>
                  <a:moveTo>
                    <a:pt x="16" y="48"/>
                  </a:moveTo>
                  <a:cubicBezTo>
                    <a:pt x="16" y="51"/>
                    <a:pt x="24" y="53"/>
                    <a:pt x="31" y="53"/>
                  </a:cubicBezTo>
                  <a:cubicBezTo>
                    <a:pt x="39" y="53"/>
                    <a:pt x="46" y="51"/>
                    <a:pt x="46" y="48"/>
                  </a:cubicBezTo>
                  <a:cubicBezTo>
                    <a:pt x="46" y="46"/>
                    <a:pt x="45" y="44"/>
                    <a:pt x="42" y="44"/>
                  </a:cubicBezTo>
                  <a:cubicBezTo>
                    <a:pt x="48" y="45"/>
                    <a:pt x="52" y="47"/>
                    <a:pt x="52" y="50"/>
                  </a:cubicBezTo>
                  <a:cubicBezTo>
                    <a:pt x="52" y="53"/>
                    <a:pt x="44" y="57"/>
                    <a:pt x="31" y="57"/>
                  </a:cubicBezTo>
                  <a:cubicBezTo>
                    <a:pt x="19" y="57"/>
                    <a:pt x="10" y="53"/>
                    <a:pt x="10" y="50"/>
                  </a:cubicBezTo>
                  <a:cubicBezTo>
                    <a:pt x="10" y="47"/>
                    <a:pt x="14" y="45"/>
                    <a:pt x="20" y="44"/>
                  </a:cubicBezTo>
                  <a:cubicBezTo>
                    <a:pt x="18" y="44"/>
                    <a:pt x="16" y="46"/>
                    <a:pt x="16" y="48"/>
                  </a:cubicBezTo>
                  <a:close/>
                  <a:moveTo>
                    <a:pt x="63" y="52"/>
                  </a:moveTo>
                  <a:cubicBezTo>
                    <a:pt x="63" y="61"/>
                    <a:pt x="49" y="67"/>
                    <a:pt x="31" y="67"/>
                  </a:cubicBezTo>
                  <a:cubicBezTo>
                    <a:pt x="14" y="67"/>
                    <a:pt x="0" y="61"/>
                    <a:pt x="0" y="52"/>
                  </a:cubicBezTo>
                  <a:cubicBezTo>
                    <a:pt x="0" y="45"/>
                    <a:pt x="9" y="40"/>
                    <a:pt x="22" y="38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1" y="42"/>
                    <a:pt x="3" y="47"/>
                    <a:pt x="3" y="52"/>
                  </a:cubicBezTo>
                  <a:cubicBezTo>
                    <a:pt x="3" y="58"/>
                    <a:pt x="14" y="64"/>
                    <a:pt x="31" y="64"/>
                  </a:cubicBezTo>
                  <a:cubicBezTo>
                    <a:pt x="48" y="64"/>
                    <a:pt x="60" y="58"/>
                    <a:pt x="60" y="52"/>
                  </a:cubicBezTo>
                  <a:cubicBezTo>
                    <a:pt x="60" y="47"/>
                    <a:pt x="51" y="42"/>
                    <a:pt x="38" y="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53" y="40"/>
                    <a:pt x="63" y="45"/>
                    <a:pt x="63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2" name="Freeform 114"/>
            <p:cNvSpPr>
              <a:spLocks noEditPoints="1"/>
            </p:cNvSpPr>
            <p:nvPr/>
          </p:nvSpPr>
          <p:spPr bwMode="auto">
            <a:xfrm>
              <a:off x="5761237" y="3485094"/>
              <a:ext cx="301290" cy="301289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3" name="Freeform 36"/>
            <p:cNvSpPr>
              <a:spLocks noEditPoints="1"/>
            </p:cNvSpPr>
            <p:nvPr/>
          </p:nvSpPr>
          <p:spPr bwMode="auto">
            <a:xfrm>
              <a:off x="6044340" y="5512059"/>
              <a:ext cx="368224" cy="307574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4" name="Freeform 34"/>
            <p:cNvSpPr>
              <a:spLocks noEditPoints="1"/>
            </p:cNvSpPr>
            <p:nvPr/>
          </p:nvSpPr>
          <p:spPr bwMode="auto">
            <a:xfrm>
              <a:off x="6461247" y="6320200"/>
              <a:ext cx="315804" cy="423639"/>
            </a:xfrm>
            <a:custGeom>
              <a:avLst/>
              <a:gdLst>
                <a:gd name="T0" fmla="*/ 13 w 52"/>
                <a:gd name="T1" fmla="*/ 18 h 70"/>
                <a:gd name="T2" fmla="*/ 12 w 52"/>
                <a:gd name="T3" fmla="*/ 17 h 70"/>
                <a:gd name="T4" fmla="*/ 11 w 52"/>
                <a:gd name="T5" fmla="*/ 15 h 70"/>
                <a:gd name="T6" fmla="*/ 51 w 52"/>
                <a:gd name="T7" fmla="*/ 50 h 70"/>
                <a:gd name="T8" fmla="*/ 49 w 52"/>
                <a:gd name="T9" fmla="*/ 60 h 70"/>
                <a:gd name="T10" fmla="*/ 51 w 52"/>
                <a:gd name="T11" fmla="*/ 69 h 70"/>
                <a:gd name="T12" fmla="*/ 0 w 52"/>
                <a:gd name="T13" fmla="*/ 69 h 70"/>
                <a:gd name="T14" fmla="*/ 1 w 52"/>
                <a:gd name="T15" fmla="*/ 60 h 70"/>
                <a:gd name="T16" fmla="*/ 4 w 52"/>
                <a:gd name="T17" fmla="*/ 45 h 70"/>
                <a:gd name="T18" fmla="*/ 19 w 52"/>
                <a:gd name="T19" fmla="*/ 27 h 70"/>
                <a:gd name="T20" fmla="*/ 15 w 52"/>
                <a:gd name="T21" fmla="*/ 30 h 70"/>
                <a:gd name="T22" fmla="*/ 10 w 52"/>
                <a:gd name="T23" fmla="*/ 34 h 70"/>
                <a:gd name="T24" fmla="*/ 2 w 52"/>
                <a:gd name="T25" fmla="*/ 28 h 70"/>
                <a:gd name="T26" fmla="*/ 8 w 52"/>
                <a:gd name="T27" fmla="*/ 14 h 70"/>
                <a:gd name="T28" fmla="*/ 13 w 52"/>
                <a:gd name="T29" fmla="*/ 5 h 70"/>
                <a:gd name="T30" fmla="*/ 12 w 52"/>
                <a:gd name="T31" fmla="*/ 0 h 70"/>
                <a:gd name="T32" fmla="*/ 12 w 52"/>
                <a:gd name="T33" fmla="*/ 0 h 70"/>
                <a:gd name="T34" fmla="*/ 14 w 52"/>
                <a:gd name="T35" fmla="*/ 0 h 70"/>
                <a:gd name="T36" fmla="*/ 43 w 52"/>
                <a:gd name="T37" fmla="*/ 13 h 70"/>
                <a:gd name="T38" fmla="*/ 51 w 52"/>
                <a:gd name="T39" fmla="*/ 47 h 70"/>
                <a:gd name="T40" fmla="*/ 2 w 52"/>
                <a:gd name="T41" fmla="*/ 62 h 70"/>
                <a:gd name="T42" fmla="*/ 48 w 52"/>
                <a:gd name="T43" fmla="*/ 62 h 70"/>
                <a:gd name="T44" fmla="*/ 2 w 52"/>
                <a:gd name="T45" fmla="*/ 62 h 70"/>
                <a:gd name="T46" fmla="*/ 6 w 52"/>
                <a:gd name="T47" fmla="*/ 56 h 70"/>
                <a:gd name="T48" fmla="*/ 44 w 52"/>
                <a:gd name="T49" fmla="*/ 60 h 70"/>
                <a:gd name="T50" fmla="*/ 12 w 52"/>
                <a:gd name="T51" fmla="*/ 41 h 70"/>
                <a:gd name="T52" fmla="*/ 6 w 52"/>
                <a:gd name="T53" fmla="*/ 54 h 70"/>
                <a:gd name="T54" fmla="*/ 15 w 52"/>
                <a:gd name="T55" fmla="*/ 42 h 70"/>
                <a:gd name="T56" fmla="*/ 12 w 52"/>
                <a:gd name="T57" fmla="*/ 48 h 70"/>
                <a:gd name="T58" fmla="*/ 41 w 52"/>
                <a:gd name="T59" fmla="*/ 54 h 70"/>
                <a:gd name="T60" fmla="*/ 39 w 52"/>
                <a:gd name="T61" fmla="*/ 17 h 70"/>
                <a:gd name="T62" fmla="*/ 22 w 52"/>
                <a:gd name="T63" fmla="*/ 6 h 70"/>
                <a:gd name="T64" fmla="*/ 20 w 52"/>
                <a:gd name="T65" fmla="*/ 5 h 70"/>
                <a:gd name="T66" fmla="*/ 18 w 52"/>
                <a:gd name="T67" fmla="*/ 4 h 70"/>
                <a:gd name="T68" fmla="*/ 19 w 52"/>
                <a:gd name="T69" fmla="*/ 7 h 70"/>
                <a:gd name="T70" fmla="*/ 17 w 52"/>
                <a:gd name="T71" fmla="*/ 8 h 70"/>
                <a:gd name="T72" fmla="*/ 11 w 52"/>
                <a:gd name="T73" fmla="*/ 14 h 70"/>
                <a:gd name="T74" fmla="*/ 4 w 52"/>
                <a:gd name="T75" fmla="*/ 28 h 70"/>
                <a:gd name="T76" fmla="*/ 10 w 52"/>
                <a:gd name="T77" fmla="*/ 31 h 70"/>
                <a:gd name="T78" fmla="*/ 16 w 52"/>
                <a:gd name="T79" fmla="*/ 25 h 70"/>
                <a:gd name="T80" fmla="*/ 21 w 52"/>
                <a:gd name="T81" fmla="*/ 25 h 70"/>
                <a:gd name="T82" fmla="*/ 30 w 52"/>
                <a:gd name="T83" fmla="*/ 19 h 70"/>
                <a:gd name="T84" fmla="*/ 44 w 52"/>
                <a:gd name="T85" fmla="*/ 36 h 70"/>
                <a:gd name="T86" fmla="*/ 40 w 52"/>
                <a:gd name="T87" fmla="*/ 16 h 70"/>
                <a:gd name="T88" fmla="*/ 43 w 52"/>
                <a:gd name="T89" fmla="*/ 53 h 70"/>
                <a:gd name="T90" fmla="*/ 44 w 52"/>
                <a:gd name="T9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0">
                  <a:moveTo>
                    <a:pt x="16" y="14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lose/>
                  <a:moveTo>
                    <a:pt x="51" y="5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8" y="55"/>
                    <a:pt x="49" y="56"/>
                    <a:pt x="49" y="58"/>
                  </a:cubicBezTo>
                  <a:cubicBezTo>
                    <a:pt x="49" y="59"/>
                    <a:pt x="49" y="59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1" y="60"/>
                    <a:pt x="51" y="61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69"/>
                    <a:pt x="50" y="70"/>
                    <a:pt x="49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0"/>
                    <a:pt x="0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59"/>
                    <a:pt x="1" y="59"/>
                    <a:pt x="1" y="58"/>
                  </a:cubicBezTo>
                  <a:cubicBezTo>
                    <a:pt x="1" y="57"/>
                    <a:pt x="2" y="55"/>
                    <a:pt x="3" y="54"/>
                  </a:cubicBezTo>
                  <a:cubicBezTo>
                    <a:pt x="3" y="53"/>
                    <a:pt x="2" y="49"/>
                    <a:pt x="4" y="45"/>
                  </a:cubicBezTo>
                  <a:cubicBezTo>
                    <a:pt x="5" y="43"/>
                    <a:pt x="8" y="41"/>
                    <a:pt x="11" y="39"/>
                  </a:cubicBezTo>
                  <a:cubicBezTo>
                    <a:pt x="13" y="37"/>
                    <a:pt x="16" y="35"/>
                    <a:pt x="18" y="33"/>
                  </a:cubicBezTo>
                  <a:cubicBezTo>
                    <a:pt x="19" y="31"/>
                    <a:pt x="19" y="2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7" y="27"/>
                    <a:pt x="16" y="27"/>
                  </a:cubicBezTo>
                  <a:cubicBezTo>
                    <a:pt x="16" y="27"/>
                    <a:pt x="15" y="28"/>
                    <a:pt x="15" y="30"/>
                  </a:cubicBezTo>
                  <a:cubicBezTo>
                    <a:pt x="14" y="31"/>
                    <a:pt x="14" y="32"/>
                    <a:pt x="13" y="32"/>
                  </a:cubicBezTo>
                  <a:cubicBezTo>
                    <a:pt x="13" y="33"/>
                    <a:pt x="12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8" y="33"/>
                    <a:pt x="7" y="32"/>
                  </a:cubicBezTo>
                  <a:cubicBezTo>
                    <a:pt x="6" y="32"/>
                    <a:pt x="6" y="32"/>
                    <a:pt x="5" y="31"/>
                  </a:cubicBezTo>
                  <a:cubicBezTo>
                    <a:pt x="4" y="31"/>
                    <a:pt x="2" y="30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2" y="23"/>
                    <a:pt x="4" y="20"/>
                  </a:cubicBezTo>
                  <a:cubicBezTo>
                    <a:pt x="7" y="17"/>
                    <a:pt x="8" y="15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4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8" y="1"/>
                    <a:pt x="20" y="2"/>
                  </a:cubicBezTo>
                  <a:cubicBezTo>
                    <a:pt x="21" y="2"/>
                    <a:pt x="23" y="2"/>
                    <a:pt x="24" y="2"/>
                  </a:cubicBezTo>
                  <a:cubicBezTo>
                    <a:pt x="30" y="2"/>
                    <a:pt x="37" y="4"/>
                    <a:pt x="43" y="13"/>
                  </a:cubicBezTo>
                  <a:cubicBezTo>
                    <a:pt x="48" y="22"/>
                    <a:pt x="47" y="30"/>
                    <a:pt x="47" y="36"/>
                  </a:cubicBezTo>
                  <a:cubicBezTo>
                    <a:pt x="47" y="39"/>
                    <a:pt x="46" y="41"/>
                    <a:pt x="47" y="42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9"/>
                    <a:pt x="52" y="49"/>
                    <a:pt x="51" y="50"/>
                  </a:cubicBezTo>
                  <a:close/>
                  <a:moveTo>
                    <a:pt x="2" y="62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2" y="62"/>
                  </a:lnTo>
                  <a:close/>
                  <a:moveTo>
                    <a:pt x="47" y="58"/>
                  </a:moveTo>
                  <a:cubicBezTo>
                    <a:pt x="47" y="57"/>
                    <a:pt x="46" y="56"/>
                    <a:pt x="44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6"/>
                    <a:pt x="3" y="57"/>
                    <a:pt x="3" y="58"/>
                  </a:cubicBezTo>
                  <a:cubicBezTo>
                    <a:pt x="3" y="59"/>
                    <a:pt x="4" y="60"/>
                    <a:pt x="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6" y="60"/>
                    <a:pt x="47" y="59"/>
                    <a:pt x="47" y="58"/>
                  </a:cubicBezTo>
                  <a:close/>
                  <a:moveTo>
                    <a:pt x="20" y="34"/>
                  </a:moveTo>
                  <a:cubicBezTo>
                    <a:pt x="18" y="36"/>
                    <a:pt x="15" y="39"/>
                    <a:pt x="12" y="41"/>
                  </a:cubicBezTo>
                  <a:cubicBezTo>
                    <a:pt x="10" y="43"/>
                    <a:pt x="7" y="45"/>
                    <a:pt x="7" y="46"/>
                  </a:cubicBezTo>
                  <a:cubicBezTo>
                    <a:pt x="4" y="50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3"/>
                    <a:pt x="8" y="49"/>
                    <a:pt x="10" y="46"/>
                  </a:cubicBezTo>
                  <a:cubicBezTo>
                    <a:pt x="13" y="44"/>
                    <a:pt x="15" y="42"/>
                    <a:pt x="15" y="42"/>
                  </a:cubicBezTo>
                  <a:cubicBezTo>
                    <a:pt x="16" y="42"/>
                    <a:pt x="16" y="42"/>
                    <a:pt x="17" y="43"/>
                  </a:cubicBezTo>
                  <a:cubicBezTo>
                    <a:pt x="17" y="43"/>
                    <a:pt x="17" y="44"/>
                    <a:pt x="16" y="44"/>
                  </a:cubicBezTo>
                  <a:cubicBezTo>
                    <a:pt x="16" y="44"/>
                    <a:pt x="14" y="46"/>
                    <a:pt x="12" y="48"/>
                  </a:cubicBezTo>
                  <a:cubicBezTo>
                    <a:pt x="10" y="50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3"/>
                    <a:pt x="39" y="49"/>
                    <a:pt x="39" y="45"/>
                  </a:cubicBezTo>
                  <a:cubicBezTo>
                    <a:pt x="39" y="44"/>
                    <a:pt x="39" y="42"/>
                    <a:pt x="40" y="40"/>
                  </a:cubicBezTo>
                  <a:cubicBezTo>
                    <a:pt x="40" y="35"/>
                    <a:pt x="42" y="26"/>
                    <a:pt x="39" y="17"/>
                  </a:cubicBezTo>
                  <a:cubicBezTo>
                    <a:pt x="35" y="7"/>
                    <a:pt x="26" y="6"/>
                    <a:pt x="23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4" y="10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8"/>
                    <a:pt x="6" y="22"/>
                  </a:cubicBezTo>
                  <a:cubicBezTo>
                    <a:pt x="4" y="24"/>
                    <a:pt x="4" y="26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9"/>
                    <a:pt x="6" y="29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3" y="27"/>
                    <a:pt x="14" y="24"/>
                    <a:pt x="16" y="25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6" y="24"/>
                    <a:pt x="27" y="19"/>
                    <a:pt x="28" y="19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29" y="19"/>
                    <a:pt x="28" y="25"/>
                    <a:pt x="22" y="27"/>
                  </a:cubicBezTo>
                  <a:cubicBezTo>
                    <a:pt x="22" y="29"/>
                    <a:pt x="21" y="32"/>
                    <a:pt x="20" y="34"/>
                  </a:cubicBezTo>
                  <a:close/>
                  <a:moveTo>
                    <a:pt x="44" y="36"/>
                  </a:moveTo>
                  <a:cubicBezTo>
                    <a:pt x="45" y="30"/>
                    <a:pt x="45" y="22"/>
                    <a:pt x="40" y="14"/>
                  </a:cubicBezTo>
                  <a:cubicBezTo>
                    <a:pt x="37" y="8"/>
                    <a:pt x="32" y="6"/>
                    <a:pt x="28" y="5"/>
                  </a:cubicBezTo>
                  <a:cubicBezTo>
                    <a:pt x="33" y="6"/>
                    <a:pt x="38" y="9"/>
                    <a:pt x="40" y="16"/>
                  </a:cubicBezTo>
                  <a:cubicBezTo>
                    <a:pt x="44" y="26"/>
                    <a:pt x="42" y="35"/>
                    <a:pt x="42" y="41"/>
                  </a:cubicBezTo>
                  <a:cubicBezTo>
                    <a:pt x="41" y="42"/>
                    <a:pt x="41" y="44"/>
                    <a:pt x="41" y="45"/>
                  </a:cubicBezTo>
                  <a:cubicBezTo>
                    <a:pt x="41" y="48"/>
                    <a:pt x="42" y="51"/>
                    <a:pt x="43" y="5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7"/>
                    <a:pt x="46" y="45"/>
                    <a:pt x="45" y="43"/>
                  </a:cubicBezTo>
                  <a:cubicBezTo>
                    <a:pt x="44" y="41"/>
                    <a:pt x="44" y="39"/>
                    <a:pt x="4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5" name="Freeform 41"/>
            <p:cNvSpPr>
              <a:spLocks noEditPoints="1"/>
            </p:cNvSpPr>
            <p:nvPr/>
          </p:nvSpPr>
          <p:spPr bwMode="auto">
            <a:xfrm>
              <a:off x="5182947" y="6402039"/>
              <a:ext cx="354914" cy="343084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6" name="Freeform 54"/>
            <p:cNvSpPr>
              <a:spLocks noEditPoints="1"/>
            </p:cNvSpPr>
            <p:nvPr/>
          </p:nvSpPr>
          <p:spPr bwMode="auto">
            <a:xfrm>
              <a:off x="7515450" y="3586495"/>
              <a:ext cx="304249" cy="353403"/>
            </a:xfrm>
            <a:custGeom>
              <a:avLst/>
              <a:gdLst>
                <a:gd name="T0" fmla="*/ 31 w 62"/>
                <a:gd name="T1" fmla="*/ 49 h 70"/>
                <a:gd name="T2" fmla="*/ 45 w 62"/>
                <a:gd name="T3" fmla="*/ 35 h 70"/>
                <a:gd name="T4" fmla="*/ 45 w 62"/>
                <a:gd name="T5" fmla="*/ 8 h 70"/>
                <a:gd name="T6" fmla="*/ 17 w 62"/>
                <a:gd name="T7" fmla="*/ 8 h 70"/>
                <a:gd name="T8" fmla="*/ 17 w 62"/>
                <a:gd name="T9" fmla="*/ 35 h 70"/>
                <a:gd name="T10" fmla="*/ 31 w 62"/>
                <a:gd name="T11" fmla="*/ 49 h 70"/>
                <a:gd name="T12" fmla="*/ 31 w 62"/>
                <a:gd name="T13" fmla="*/ 8 h 70"/>
                <a:gd name="T14" fmla="*/ 44 w 62"/>
                <a:gd name="T15" fmla="*/ 21 h 70"/>
                <a:gd name="T16" fmla="*/ 31 w 62"/>
                <a:gd name="T17" fmla="*/ 34 h 70"/>
                <a:gd name="T18" fmla="*/ 18 w 62"/>
                <a:gd name="T19" fmla="*/ 21 h 70"/>
                <a:gd name="T20" fmla="*/ 31 w 62"/>
                <a:gd name="T21" fmla="*/ 8 h 70"/>
                <a:gd name="T22" fmla="*/ 25 w 62"/>
                <a:gd name="T23" fmla="*/ 50 h 70"/>
                <a:gd name="T24" fmla="*/ 27 w 62"/>
                <a:gd name="T25" fmla="*/ 48 h 70"/>
                <a:gd name="T26" fmla="*/ 30 w 62"/>
                <a:gd name="T27" fmla="*/ 50 h 70"/>
                <a:gd name="T28" fmla="*/ 31 w 62"/>
                <a:gd name="T29" fmla="*/ 51 h 70"/>
                <a:gd name="T30" fmla="*/ 32 w 62"/>
                <a:gd name="T31" fmla="*/ 50 h 70"/>
                <a:gd name="T32" fmla="*/ 34 w 62"/>
                <a:gd name="T33" fmla="*/ 48 h 70"/>
                <a:gd name="T34" fmla="*/ 37 w 62"/>
                <a:gd name="T35" fmla="*/ 50 h 70"/>
                <a:gd name="T36" fmla="*/ 31 w 62"/>
                <a:gd name="T37" fmla="*/ 53 h 70"/>
                <a:gd name="T38" fmla="*/ 25 w 62"/>
                <a:gd name="T39" fmla="*/ 50 h 70"/>
                <a:gd name="T40" fmla="*/ 8 w 62"/>
                <a:gd name="T41" fmla="*/ 53 h 70"/>
                <a:gd name="T42" fmla="*/ 31 w 62"/>
                <a:gd name="T43" fmla="*/ 62 h 70"/>
                <a:gd name="T44" fmla="*/ 54 w 62"/>
                <a:gd name="T45" fmla="*/ 53 h 70"/>
                <a:gd name="T46" fmla="*/ 39 w 62"/>
                <a:gd name="T47" fmla="*/ 44 h 70"/>
                <a:gd name="T48" fmla="*/ 35 w 62"/>
                <a:gd name="T49" fmla="*/ 47 h 70"/>
                <a:gd name="T50" fmla="*/ 44 w 62"/>
                <a:gd name="T51" fmla="*/ 51 h 70"/>
                <a:gd name="T52" fmla="*/ 31 w 62"/>
                <a:gd name="T53" fmla="*/ 54 h 70"/>
                <a:gd name="T54" fmla="*/ 18 w 62"/>
                <a:gd name="T55" fmla="*/ 51 h 70"/>
                <a:gd name="T56" fmla="*/ 26 w 62"/>
                <a:gd name="T57" fmla="*/ 47 h 70"/>
                <a:gd name="T58" fmla="*/ 23 w 62"/>
                <a:gd name="T59" fmla="*/ 44 h 70"/>
                <a:gd name="T60" fmla="*/ 8 w 62"/>
                <a:gd name="T61" fmla="*/ 53 h 70"/>
                <a:gd name="T62" fmla="*/ 16 w 62"/>
                <a:gd name="T63" fmla="*/ 51 h 70"/>
                <a:gd name="T64" fmla="*/ 31 w 62"/>
                <a:gd name="T65" fmla="*/ 56 h 70"/>
                <a:gd name="T66" fmla="*/ 46 w 62"/>
                <a:gd name="T67" fmla="*/ 51 h 70"/>
                <a:gd name="T68" fmla="*/ 42 w 62"/>
                <a:gd name="T69" fmla="*/ 47 h 70"/>
                <a:gd name="T70" fmla="*/ 52 w 62"/>
                <a:gd name="T71" fmla="*/ 53 h 70"/>
                <a:gd name="T72" fmla="*/ 31 w 62"/>
                <a:gd name="T73" fmla="*/ 60 h 70"/>
                <a:gd name="T74" fmla="*/ 10 w 62"/>
                <a:gd name="T75" fmla="*/ 53 h 70"/>
                <a:gd name="T76" fmla="*/ 20 w 62"/>
                <a:gd name="T77" fmla="*/ 47 h 70"/>
                <a:gd name="T78" fmla="*/ 16 w 62"/>
                <a:gd name="T79" fmla="*/ 51 h 70"/>
                <a:gd name="T80" fmla="*/ 62 w 62"/>
                <a:gd name="T81" fmla="*/ 55 h 70"/>
                <a:gd name="T82" fmla="*/ 31 w 62"/>
                <a:gd name="T83" fmla="*/ 70 h 70"/>
                <a:gd name="T84" fmla="*/ 0 w 62"/>
                <a:gd name="T85" fmla="*/ 55 h 70"/>
                <a:gd name="T86" fmla="*/ 20 w 62"/>
                <a:gd name="T87" fmla="*/ 41 h 70"/>
                <a:gd name="T88" fmla="*/ 23 w 62"/>
                <a:gd name="T89" fmla="*/ 44 h 70"/>
                <a:gd name="T90" fmla="*/ 3 w 62"/>
                <a:gd name="T91" fmla="*/ 55 h 70"/>
                <a:gd name="T92" fmla="*/ 31 w 62"/>
                <a:gd name="T93" fmla="*/ 67 h 70"/>
                <a:gd name="T94" fmla="*/ 59 w 62"/>
                <a:gd name="T95" fmla="*/ 55 h 70"/>
                <a:gd name="T96" fmla="*/ 39 w 62"/>
                <a:gd name="T97" fmla="*/ 44 h 70"/>
                <a:gd name="T98" fmla="*/ 42 w 62"/>
                <a:gd name="T99" fmla="*/ 41 h 70"/>
                <a:gd name="T100" fmla="*/ 62 w 62"/>
                <a:gd name="T101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" h="70">
                  <a:moveTo>
                    <a:pt x="31" y="49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52" y="27"/>
                    <a:pt x="52" y="15"/>
                    <a:pt x="45" y="8"/>
                  </a:cubicBezTo>
                  <a:cubicBezTo>
                    <a:pt x="37" y="0"/>
                    <a:pt x="25" y="0"/>
                    <a:pt x="17" y="8"/>
                  </a:cubicBezTo>
                  <a:cubicBezTo>
                    <a:pt x="10" y="15"/>
                    <a:pt x="10" y="27"/>
                    <a:pt x="17" y="35"/>
                  </a:cubicBezTo>
                  <a:lnTo>
                    <a:pt x="31" y="49"/>
                  </a:lnTo>
                  <a:close/>
                  <a:moveTo>
                    <a:pt x="31" y="8"/>
                  </a:moveTo>
                  <a:cubicBezTo>
                    <a:pt x="38" y="8"/>
                    <a:pt x="44" y="14"/>
                    <a:pt x="44" y="21"/>
                  </a:cubicBezTo>
                  <a:cubicBezTo>
                    <a:pt x="44" y="29"/>
                    <a:pt x="38" y="34"/>
                    <a:pt x="31" y="34"/>
                  </a:cubicBezTo>
                  <a:cubicBezTo>
                    <a:pt x="24" y="34"/>
                    <a:pt x="18" y="29"/>
                    <a:pt x="18" y="21"/>
                  </a:cubicBezTo>
                  <a:cubicBezTo>
                    <a:pt x="18" y="14"/>
                    <a:pt x="24" y="8"/>
                    <a:pt x="31" y="8"/>
                  </a:cubicBezTo>
                  <a:close/>
                  <a:moveTo>
                    <a:pt x="25" y="50"/>
                  </a:moveTo>
                  <a:cubicBezTo>
                    <a:pt x="25" y="49"/>
                    <a:pt x="26" y="49"/>
                    <a:pt x="27" y="48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1" y="51"/>
                  </a:cubicBezTo>
                  <a:cubicBezTo>
                    <a:pt x="31" y="51"/>
                    <a:pt x="32" y="51"/>
                    <a:pt x="32" y="5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6" y="49"/>
                    <a:pt x="37" y="49"/>
                    <a:pt x="37" y="50"/>
                  </a:cubicBezTo>
                  <a:cubicBezTo>
                    <a:pt x="37" y="52"/>
                    <a:pt x="34" y="53"/>
                    <a:pt x="31" y="53"/>
                  </a:cubicBezTo>
                  <a:cubicBezTo>
                    <a:pt x="28" y="53"/>
                    <a:pt x="25" y="52"/>
                    <a:pt x="25" y="50"/>
                  </a:cubicBezTo>
                  <a:close/>
                  <a:moveTo>
                    <a:pt x="8" y="53"/>
                  </a:moveTo>
                  <a:cubicBezTo>
                    <a:pt x="8" y="58"/>
                    <a:pt x="18" y="62"/>
                    <a:pt x="31" y="62"/>
                  </a:cubicBezTo>
                  <a:cubicBezTo>
                    <a:pt x="44" y="62"/>
                    <a:pt x="54" y="58"/>
                    <a:pt x="54" y="53"/>
                  </a:cubicBezTo>
                  <a:cubicBezTo>
                    <a:pt x="54" y="49"/>
                    <a:pt x="48" y="45"/>
                    <a:pt x="39" y="44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1" y="48"/>
                    <a:pt x="44" y="49"/>
                    <a:pt x="44" y="51"/>
                  </a:cubicBezTo>
                  <a:cubicBezTo>
                    <a:pt x="44" y="52"/>
                    <a:pt x="39" y="54"/>
                    <a:pt x="31" y="54"/>
                  </a:cubicBezTo>
                  <a:cubicBezTo>
                    <a:pt x="23" y="54"/>
                    <a:pt x="18" y="52"/>
                    <a:pt x="18" y="51"/>
                  </a:cubicBezTo>
                  <a:cubicBezTo>
                    <a:pt x="18" y="49"/>
                    <a:pt x="21" y="48"/>
                    <a:pt x="26" y="4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4" y="45"/>
                    <a:pt x="8" y="49"/>
                    <a:pt x="8" y="53"/>
                  </a:cubicBezTo>
                  <a:close/>
                  <a:moveTo>
                    <a:pt x="16" y="51"/>
                  </a:moveTo>
                  <a:cubicBezTo>
                    <a:pt x="16" y="54"/>
                    <a:pt x="23" y="56"/>
                    <a:pt x="31" y="56"/>
                  </a:cubicBezTo>
                  <a:cubicBezTo>
                    <a:pt x="39" y="56"/>
                    <a:pt x="46" y="54"/>
                    <a:pt x="46" y="51"/>
                  </a:cubicBezTo>
                  <a:cubicBezTo>
                    <a:pt x="46" y="49"/>
                    <a:pt x="44" y="47"/>
                    <a:pt x="42" y="47"/>
                  </a:cubicBezTo>
                  <a:cubicBezTo>
                    <a:pt x="48" y="48"/>
                    <a:pt x="52" y="50"/>
                    <a:pt x="52" y="53"/>
                  </a:cubicBezTo>
                  <a:cubicBezTo>
                    <a:pt x="52" y="56"/>
                    <a:pt x="43" y="60"/>
                    <a:pt x="31" y="60"/>
                  </a:cubicBezTo>
                  <a:cubicBezTo>
                    <a:pt x="19" y="60"/>
                    <a:pt x="10" y="56"/>
                    <a:pt x="10" y="53"/>
                  </a:cubicBezTo>
                  <a:cubicBezTo>
                    <a:pt x="10" y="50"/>
                    <a:pt x="14" y="48"/>
                    <a:pt x="20" y="47"/>
                  </a:cubicBezTo>
                  <a:cubicBezTo>
                    <a:pt x="17" y="47"/>
                    <a:pt x="16" y="49"/>
                    <a:pt x="16" y="51"/>
                  </a:cubicBezTo>
                  <a:close/>
                  <a:moveTo>
                    <a:pt x="62" y="55"/>
                  </a:moveTo>
                  <a:cubicBezTo>
                    <a:pt x="62" y="64"/>
                    <a:pt x="49" y="70"/>
                    <a:pt x="31" y="70"/>
                  </a:cubicBezTo>
                  <a:cubicBezTo>
                    <a:pt x="13" y="70"/>
                    <a:pt x="0" y="64"/>
                    <a:pt x="0" y="55"/>
                  </a:cubicBezTo>
                  <a:cubicBezTo>
                    <a:pt x="0" y="49"/>
                    <a:pt x="8" y="43"/>
                    <a:pt x="20" y="4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0" y="45"/>
                    <a:pt x="3" y="50"/>
                    <a:pt x="3" y="55"/>
                  </a:cubicBezTo>
                  <a:cubicBezTo>
                    <a:pt x="3" y="61"/>
                    <a:pt x="14" y="67"/>
                    <a:pt x="31" y="67"/>
                  </a:cubicBezTo>
                  <a:cubicBezTo>
                    <a:pt x="48" y="67"/>
                    <a:pt x="59" y="61"/>
                    <a:pt x="59" y="55"/>
                  </a:cubicBezTo>
                  <a:cubicBezTo>
                    <a:pt x="59" y="50"/>
                    <a:pt x="51" y="45"/>
                    <a:pt x="39" y="44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54" y="43"/>
                    <a:pt x="62" y="49"/>
                    <a:pt x="6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7" name="Freeform 119"/>
            <p:cNvSpPr>
              <a:spLocks noEditPoints="1"/>
            </p:cNvSpPr>
            <p:nvPr/>
          </p:nvSpPr>
          <p:spPr bwMode="auto">
            <a:xfrm>
              <a:off x="6782300" y="5458516"/>
              <a:ext cx="332792" cy="332791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244372" y="5950415"/>
              <a:ext cx="316777" cy="298034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9" name="Freeform 28"/>
            <p:cNvSpPr>
              <a:spLocks noEditPoints="1"/>
            </p:cNvSpPr>
            <p:nvPr/>
          </p:nvSpPr>
          <p:spPr bwMode="auto">
            <a:xfrm>
              <a:off x="6663668" y="4253054"/>
              <a:ext cx="530567" cy="430519"/>
            </a:xfrm>
            <a:custGeom>
              <a:avLst/>
              <a:gdLst>
                <a:gd name="T0" fmla="*/ 26 w 74"/>
                <a:gd name="T1" fmla="*/ 0 h 60"/>
                <a:gd name="T2" fmla="*/ 19 w 74"/>
                <a:gd name="T3" fmla="*/ 53 h 60"/>
                <a:gd name="T4" fmla="*/ 49 w 74"/>
                <a:gd name="T5" fmla="*/ 60 h 60"/>
                <a:gd name="T6" fmla="*/ 56 w 74"/>
                <a:gd name="T7" fmla="*/ 7 h 60"/>
                <a:gd name="T8" fmla="*/ 53 w 74"/>
                <a:gd name="T9" fmla="*/ 7 h 60"/>
                <a:gd name="T10" fmla="*/ 49 w 74"/>
                <a:gd name="T11" fmla="*/ 57 h 60"/>
                <a:gd name="T12" fmla="*/ 22 w 74"/>
                <a:gd name="T13" fmla="*/ 53 h 60"/>
                <a:gd name="T14" fmla="*/ 26 w 74"/>
                <a:gd name="T15" fmla="*/ 3 h 60"/>
                <a:gd name="T16" fmla="*/ 53 w 74"/>
                <a:gd name="T17" fmla="*/ 7 h 60"/>
                <a:gd name="T18" fmla="*/ 25 w 74"/>
                <a:gd name="T19" fmla="*/ 6 h 60"/>
                <a:gd name="T20" fmla="*/ 24 w 74"/>
                <a:gd name="T21" fmla="*/ 50 h 60"/>
                <a:gd name="T22" fmla="*/ 50 w 74"/>
                <a:gd name="T23" fmla="*/ 51 h 60"/>
                <a:gd name="T24" fmla="*/ 51 w 74"/>
                <a:gd name="T25" fmla="*/ 7 h 60"/>
                <a:gd name="T26" fmla="*/ 49 w 74"/>
                <a:gd name="T27" fmla="*/ 49 h 60"/>
                <a:gd name="T28" fmla="*/ 26 w 74"/>
                <a:gd name="T29" fmla="*/ 8 h 60"/>
                <a:gd name="T30" fmla="*/ 49 w 74"/>
                <a:gd name="T31" fmla="*/ 49 h 60"/>
                <a:gd name="T32" fmla="*/ 37 w 74"/>
                <a:gd name="T33" fmla="*/ 56 h 60"/>
                <a:gd name="T34" fmla="*/ 37 w 74"/>
                <a:gd name="T35" fmla="*/ 52 h 60"/>
                <a:gd name="T36" fmla="*/ 74 w 74"/>
                <a:gd name="T37" fmla="*/ 23 h 60"/>
                <a:gd name="T38" fmla="*/ 67 w 74"/>
                <a:gd name="T39" fmla="*/ 41 h 60"/>
                <a:gd name="T40" fmla="*/ 66 w 74"/>
                <a:gd name="T41" fmla="*/ 39 h 60"/>
                <a:gd name="T42" fmla="*/ 66 w 74"/>
                <a:gd name="T43" fmla="*/ 7 h 60"/>
                <a:gd name="T44" fmla="*/ 68 w 74"/>
                <a:gd name="T45" fmla="*/ 6 h 60"/>
                <a:gd name="T46" fmla="*/ 69 w 74"/>
                <a:gd name="T47" fmla="*/ 23 h 60"/>
                <a:gd name="T48" fmla="*/ 64 w 74"/>
                <a:gd name="T49" fmla="*/ 37 h 60"/>
                <a:gd name="T50" fmla="*/ 63 w 74"/>
                <a:gd name="T51" fmla="*/ 35 h 60"/>
                <a:gd name="T52" fmla="*/ 63 w 74"/>
                <a:gd name="T53" fmla="*/ 11 h 60"/>
                <a:gd name="T54" fmla="*/ 65 w 74"/>
                <a:gd name="T55" fmla="*/ 10 h 60"/>
                <a:gd name="T56" fmla="*/ 64 w 74"/>
                <a:gd name="T57" fmla="*/ 23 h 60"/>
                <a:gd name="T58" fmla="*/ 60 w 74"/>
                <a:gd name="T59" fmla="*/ 33 h 60"/>
                <a:gd name="T60" fmla="*/ 60 w 74"/>
                <a:gd name="T61" fmla="*/ 31 h 60"/>
                <a:gd name="T62" fmla="*/ 60 w 74"/>
                <a:gd name="T63" fmla="*/ 15 h 60"/>
                <a:gd name="T64" fmla="*/ 61 w 74"/>
                <a:gd name="T65" fmla="*/ 14 h 60"/>
                <a:gd name="T66" fmla="*/ 8 w 74"/>
                <a:gd name="T67" fmla="*/ 39 h 60"/>
                <a:gd name="T68" fmla="*/ 7 w 74"/>
                <a:gd name="T69" fmla="*/ 41 h 60"/>
                <a:gd name="T70" fmla="*/ 0 w 74"/>
                <a:gd name="T71" fmla="*/ 23 h 60"/>
                <a:gd name="T72" fmla="*/ 8 w 74"/>
                <a:gd name="T73" fmla="*/ 6 h 60"/>
                <a:gd name="T74" fmla="*/ 2 w 74"/>
                <a:gd name="T75" fmla="*/ 23 h 60"/>
                <a:gd name="T76" fmla="*/ 12 w 74"/>
                <a:gd name="T77" fmla="*/ 35 h 60"/>
                <a:gd name="T78" fmla="*/ 11 w 74"/>
                <a:gd name="T79" fmla="*/ 37 h 60"/>
                <a:gd name="T80" fmla="*/ 6 w 74"/>
                <a:gd name="T81" fmla="*/ 23 h 60"/>
                <a:gd name="T82" fmla="*/ 11 w 74"/>
                <a:gd name="T83" fmla="*/ 10 h 60"/>
                <a:gd name="T84" fmla="*/ 8 w 74"/>
                <a:gd name="T85" fmla="*/ 23 h 60"/>
                <a:gd name="T86" fmla="*/ 15 w 74"/>
                <a:gd name="T87" fmla="*/ 15 h 60"/>
                <a:gd name="T88" fmla="*/ 15 w 74"/>
                <a:gd name="T89" fmla="*/ 31 h 60"/>
                <a:gd name="T90" fmla="*/ 14 w 74"/>
                <a:gd name="T91" fmla="*/ 33 h 60"/>
                <a:gd name="T92" fmla="*/ 11 w 74"/>
                <a:gd name="T93" fmla="*/ 23 h 60"/>
                <a:gd name="T94" fmla="*/ 15 w 74"/>
                <a:gd name="T95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60">
                  <a:moveTo>
                    <a:pt x="4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19" y="3"/>
                    <a:pt x="19" y="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6"/>
                    <a:pt x="22" y="60"/>
                    <a:pt x="2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60"/>
                    <a:pt x="56" y="56"/>
                    <a:pt x="56" y="5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lose/>
                  <a:moveTo>
                    <a:pt x="53" y="7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3" y="55"/>
                    <a:pt x="51" y="57"/>
                    <a:pt x="49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4" y="57"/>
                    <a:pt x="22" y="55"/>
                    <a:pt x="22" y="5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4" y="3"/>
                    <a:pt x="26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5"/>
                    <a:pt x="53" y="7"/>
                  </a:cubicBezTo>
                  <a:close/>
                  <a:moveTo>
                    <a:pt x="50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1" y="51"/>
                    <a:pt x="51" y="5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6"/>
                    <a:pt x="50" y="6"/>
                    <a:pt x="50" y="6"/>
                  </a:cubicBezTo>
                  <a:close/>
                  <a:moveTo>
                    <a:pt x="49" y="49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49" y="8"/>
                    <a:pt x="49" y="8"/>
                    <a:pt x="49" y="8"/>
                  </a:cubicBezTo>
                  <a:lnTo>
                    <a:pt x="49" y="49"/>
                  </a:lnTo>
                  <a:close/>
                  <a:moveTo>
                    <a:pt x="39" y="54"/>
                  </a:moveTo>
                  <a:cubicBezTo>
                    <a:pt x="39" y="55"/>
                    <a:pt x="38" y="56"/>
                    <a:pt x="37" y="56"/>
                  </a:cubicBezTo>
                  <a:cubicBezTo>
                    <a:pt x="36" y="56"/>
                    <a:pt x="35" y="55"/>
                    <a:pt x="35" y="54"/>
                  </a:cubicBezTo>
                  <a:cubicBezTo>
                    <a:pt x="35" y="53"/>
                    <a:pt x="36" y="52"/>
                    <a:pt x="37" y="52"/>
                  </a:cubicBezTo>
                  <a:cubicBezTo>
                    <a:pt x="38" y="52"/>
                    <a:pt x="39" y="53"/>
                    <a:pt x="39" y="54"/>
                  </a:cubicBezTo>
                  <a:close/>
                  <a:moveTo>
                    <a:pt x="74" y="23"/>
                  </a:moveTo>
                  <a:cubicBezTo>
                    <a:pt x="74" y="30"/>
                    <a:pt x="72" y="36"/>
                    <a:pt x="68" y="41"/>
                  </a:cubicBezTo>
                  <a:cubicBezTo>
                    <a:pt x="68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6" y="40"/>
                    <a:pt x="66" y="39"/>
                  </a:cubicBezTo>
                  <a:cubicBezTo>
                    <a:pt x="70" y="35"/>
                    <a:pt x="72" y="29"/>
                    <a:pt x="72" y="23"/>
                  </a:cubicBezTo>
                  <a:cubicBezTo>
                    <a:pt x="72" y="17"/>
                    <a:pt x="70" y="12"/>
                    <a:pt x="66" y="7"/>
                  </a:cubicBezTo>
                  <a:cubicBezTo>
                    <a:pt x="66" y="7"/>
                    <a:pt x="66" y="6"/>
                    <a:pt x="67" y="6"/>
                  </a:cubicBezTo>
                  <a:cubicBezTo>
                    <a:pt x="67" y="5"/>
                    <a:pt x="68" y="6"/>
                    <a:pt x="68" y="6"/>
                  </a:cubicBezTo>
                  <a:cubicBezTo>
                    <a:pt x="72" y="11"/>
                    <a:pt x="74" y="17"/>
                    <a:pt x="74" y="23"/>
                  </a:cubicBezTo>
                  <a:close/>
                  <a:moveTo>
                    <a:pt x="69" y="23"/>
                  </a:moveTo>
                  <a:cubicBezTo>
                    <a:pt x="69" y="28"/>
                    <a:pt x="67" y="33"/>
                    <a:pt x="65" y="36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5"/>
                  </a:cubicBezTo>
                  <a:cubicBezTo>
                    <a:pt x="66" y="32"/>
                    <a:pt x="67" y="28"/>
                    <a:pt x="67" y="23"/>
                  </a:cubicBezTo>
                  <a:cubicBezTo>
                    <a:pt x="67" y="19"/>
                    <a:pt x="66" y="15"/>
                    <a:pt x="63" y="11"/>
                  </a:cubicBezTo>
                  <a:cubicBezTo>
                    <a:pt x="63" y="11"/>
                    <a:pt x="63" y="10"/>
                    <a:pt x="63" y="10"/>
                  </a:cubicBezTo>
                  <a:cubicBezTo>
                    <a:pt x="64" y="10"/>
                    <a:pt x="64" y="10"/>
                    <a:pt x="65" y="10"/>
                  </a:cubicBezTo>
                  <a:cubicBezTo>
                    <a:pt x="67" y="14"/>
                    <a:pt x="69" y="19"/>
                    <a:pt x="69" y="23"/>
                  </a:cubicBezTo>
                  <a:close/>
                  <a:moveTo>
                    <a:pt x="64" y="23"/>
                  </a:moveTo>
                  <a:cubicBezTo>
                    <a:pt x="64" y="26"/>
                    <a:pt x="63" y="29"/>
                    <a:pt x="61" y="32"/>
                  </a:cubicBezTo>
                  <a:cubicBezTo>
                    <a:pt x="61" y="32"/>
                    <a:pt x="61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9" y="32"/>
                    <a:pt x="59" y="32"/>
                    <a:pt x="60" y="31"/>
                  </a:cubicBezTo>
                  <a:cubicBezTo>
                    <a:pt x="61" y="29"/>
                    <a:pt x="62" y="26"/>
                    <a:pt x="62" y="23"/>
                  </a:cubicBezTo>
                  <a:cubicBezTo>
                    <a:pt x="62" y="21"/>
                    <a:pt x="61" y="18"/>
                    <a:pt x="60" y="15"/>
                  </a:cubicBezTo>
                  <a:cubicBezTo>
                    <a:pt x="59" y="15"/>
                    <a:pt x="59" y="14"/>
                    <a:pt x="60" y="14"/>
                  </a:cubicBezTo>
                  <a:cubicBezTo>
                    <a:pt x="60" y="14"/>
                    <a:pt x="61" y="14"/>
                    <a:pt x="61" y="14"/>
                  </a:cubicBezTo>
                  <a:cubicBezTo>
                    <a:pt x="63" y="17"/>
                    <a:pt x="64" y="20"/>
                    <a:pt x="64" y="23"/>
                  </a:cubicBezTo>
                  <a:close/>
                  <a:moveTo>
                    <a:pt x="8" y="39"/>
                  </a:moveTo>
                  <a:cubicBezTo>
                    <a:pt x="9" y="40"/>
                    <a:pt x="8" y="40"/>
                    <a:pt x="8" y="41"/>
                  </a:cubicBezTo>
                  <a:cubicBezTo>
                    <a:pt x="8" y="41"/>
                    <a:pt x="8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36"/>
                    <a:pt x="0" y="30"/>
                    <a:pt x="0" y="23"/>
                  </a:cubicBezTo>
                  <a:cubicBezTo>
                    <a:pt x="0" y="17"/>
                    <a:pt x="3" y="11"/>
                    <a:pt x="7" y="6"/>
                  </a:cubicBezTo>
                  <a:cubicBezTo>
                    <a:pt x="7" y="6"/>
                    <a:pt x="8" y="5"/>
                    <a:pt x="8" y="6"/>
                  </a:cubicBezTo>
                  <a:cubicBezTo>
                    <a:pt x="8" y="6"/>
                    <a:pt x="9" y="7"/>
                    <a:pt x="8" y="7"/>
                  </a:cubicBezTo>
                  <a:cubicBezTo>
                    <a:pt x="5" y="12"/>
                    <a:pt x="2" y="17"/>
                    <a:pt x="2" y="23"/>
                  </a:cubicBezTo>
                  <a:cubicBezTo>
                    <a:pt x="2" y="29"/>
                    <a:pt x="5" y="35"/>
                    <a:pt x="8" y="39"/>
                  </a:cubicBezTo>
                  <a:close/>
                  <a:moveTo>
                    <a:pt x="12" y="35"/>
                  </a:moveTo>
                  <a:cubicBezTo>
                    <a:pt x="12" y="36"/>
                    <a:pt x="12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6"/>
                  </a:cubicBezTo>
                  <a:cubicBezTo>
                    <a:pt x="7" y="33"/>
                    <a:pt x="6" y="28"/>
                    <a:pt x="6" y="23"/>
                  </a:cubicBezTo>
                  <a:cubicBezTo>
                    <a:pt x="6" y="19"/>
                    <a:pt x="7" y="14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9" y="15"/>
                    <a:pt x="8" y="19"/>
                    <a:pt x="8" y="23"/>
                  </a:cubicBezTo>
                  <a:cubicBezTo>
                    <a:pt x="8" y="28"/>
                    <a:pt x="9" y="32"/>
                    <a:pt x="12" y="35"/>
                  </a:cubicBezTo>
                  <a:close/>
                  <a:moveTo>
                    <a:pt x="15" y="15"/>
                  </a:moveTo>
                  <a:cubicBezTo>
                    <a:pt x="14" y="18"/>
                    <a:pt x="13" y="21"/>
                    <a:pt x="13" y="23"/>
                  </a:cubicBezTo>
                  <a:cubicBezTo>
                    <a:pt x="13" y="26"/>
                    <a:pt x="14" y="29"/>
                    <a:pt x="15" y="31"/>
                  </a:cubicBezTo>
                  <a:cubicBezTo>
                    <a:pt x="15" y="32"/>
                    <a:pt x="15" y="32"/>
                    <a:pt x="15" y="33"/>
                  </a:cubicBezTo>
                  <a:cubicBezTo>
                    <a:pt x="15" y="33"/>
                    <a:pt x="14" y="33"/>
                    <a:pt x="14" y="33"/>
                  </a:cubicBezTo>
                  <a:cubicBezTo>
                    <a:pt x="14" y="33"/>
                    <a:pt x="14" y="32"/>
                    <a:pt x="13" y="32"/>
                  </a:cubicBezTo>
                  <a:cubicBezTo>
                    <a:pt x="12" y="29"/>
                    <a:pt x="11" y="26"/>
                    <a:pt x="11" y="23"/>
                  </a:cubicBezTo>
                  <a:cubicBezTo>
                    <a:pt x="11" y="20"/>
                    <a:pt x="12" y="17"/>
                    <a:pt x="13" y="14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0" name="Freeform 36"/>
            <p:cNvSpPr>
              <a:spLocks noEditPoints="1"/>
            </p:cNvSpPr>
            <p:nvPr/>
          </p:nvSpPr>
          <p:spPr bwMode="auto">
            <a:xfrm>
              <a:off x="5577325" y="4290527"/>
              <a:ext cx="182021" cy="182022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4864252" y="5497816"/>
              <a:ext cx="509068" cy="536962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7948290" y="3894150"/>
              <a:ext cx="326659" cy="334627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3" name="Freeform 16"/>
            <p:cNvSpPr>
              <a:spLocks noEditPoints="1"/>
            </p:cNvSpPr>
            <p:nvPr/>
          </p:nvSpPr>
          <p:spPr bwMode="auto">
            <a:xfrm>
              <a:off x="4592949" y="5273553"/>
              <a:ext cx="357957" cy="394671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4" name="Freeform 30"/>
            <p:cNvSpPr>
              <a:spLocks noEditPoints="1"/>
            </p:cNvSpPr>
            <p:nvPr/>
          </p:nvSpPr>
          <p:spPr bwMode="auto">
            <a:xfrm>
              <a:off x="4059023" y="5187459"/>
              <a:ext cx="380904" cy="361535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5" name="Freeform 17"/>
            <p:cNvSpPr>
              <a:spLocks noEditPoints="1"/>
            </p:cNvSpPr>
            <p:nvPr/>
          </p:nvSpPr>
          <p:spPr bwMode="auto">
            <a:xfrm>
              <a:off x="7896926" y="4698910"/>
              <a:ext cx="465660" cy="394442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6" name="Freeform 32"/>
            <p:cNvSpPr>
              <a:spLocks noEditPoints="1"/>
            </p:cNvSpPr>
            <p:nvPr/>
          </p:nvSpPr>
          <p:spPr bwMode="auto">
            <a:xfrm>
              <a:off x="7620505" y="4423577"/>
              <a:ext cx="315067" cy="351792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7" name="Freeform 14"/>
            <p:cNvSpPr>
              <a:spLocks noEditPoints="1"/>
            </p:cNvSpPr>
            <p:nvPr/>
          </p:nvSpPr>
          <p:spPr bwMode="auto">
            <a:xfrm>
              <a:off x="6256770" y="5751080"/>
              <a:ext cx="407881" cy="475862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8" name="Freeform 59"/>
            <p:cNvSpPr>
              <a:spLocks noEditPoints="1"/>
            </p:cNvSpPr>
            <p:nvPr/>
          </p:nvSpPr>
          <p:spPr bwMode="auto">
            <a:xfrm>
              <a:off x="7069269" y="4579197"/>
              <a:ext cx="480692" cy="311800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2 w 77"/>
                <a:gd name="T11" fmla="*/ 46 h 48"/>
                <a:gd name="T12" fmla="*/ 14 w 77"/>
                <a:gd name="T13" fmla="*/ 47 h 48"/>
                <a:gd name="T14" fmla="*/ 16 w 77"/>
                <a:gd name="T15" fmla="*/ 48 h 48"/>
                <a:gd name="T16" fmla="*/ 19 w 77"/>
                <a:gd name="T17" fmla="*/ 48 h 48"/>
                <a:gd name="T18" fmla="*/ 22 w 77"/>
                <a:gd name="T19" fmla="*/ 47 h 48"/>
                <a:gd name="T20" fmla="*/ 24 w 77"/>
                <a:gd name="T21" fmla="*/ 46 h 48"/>
                <a:gd name="T22" fmla="*/ 25 w 77"/>
                <a:gd name="T23" fmla="*/ 43 h 48"/>
                <a:gd name="T24" fmla="*/ 50 w 77"/>
                <a:gd name="T25" fmla="*/ 42 h 48"/>
                <a:gd name="T26" fmla="*/ 51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3 w 77"/>
                <a:gd name="T37" fmla="*/ 47 h 48"/>
                <a:gd name="T38" fmla="*/ 64 w 77"/>
                <a:gd name="T39" fmla="*/ 46 h 48"/>
                <a:gd name="T40" fmla="*/ 66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20 w 77"/>
                <a:gd name="T53" fmla="*/ 43 h 48"/>
                <a:gd name="T54" fmla="*/ 16 w 77"/>
                <a:gd name="T55" fmla="*/ 44 h 48"/>
                <a:gd name="T56" fmla="*/ 14 w 77"/>
                <a:gd name="T57" fmla="*/ 42 h 48"/>
                <a:gd name="T58" fmla="*/ 13 w 77"/>
                <a:gd name="T59" fmla="*/ 40 h 48"/>
                <a:gd name="T60" fmla="*/ 15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2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2 w 77"/>
                <a:gd name="T73" fmla="*/ 12 h 48"/>
                <a:gd name="T74" fmla="*/ 29 w 77"/>
                <a:gd name="T75" fmla="*/ 12 h 48"/>
                <a:gd name="T76" fmla="*/ 23 w 77"/>
                <a:gd name="T77" fmla="*/ 33 h 48"/>
                <a:gd name="T78" fmla="*/ 25 w 77"/>
                <a:gd name="T79" fmla="*/ 35 h 48"/>
                <a:gd name="T80" fmla="*/ 51 w 77"/>
                <a:gd name="T81" fmla="*/ 35 h 48"/>
                <a:gd name="T82" fmla="*/ 62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4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1 w 77"/>
                <a:gd name="T97" fmla="*/ 36 h 48"/>
                <a:gd name="T98" fmla="*/ 63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58 w 77"/>
                <a:gd name="T105" fmla="*/ 31 h 48"/>
                <a:gd name="T106" fmla="*/ 31 w 77"/>
                <a:gd name="T107" fmla="*/ 32 h 48"/>
                <a:gd name="T108" fmla="*/ 74 w 77"/>
                <a:gd name="T109" fmla="*/ 3 h 48"/>
                <a:gd name="T110" fmla="*/ 18 w 77"/>
                <a:gd name="T111" fmla="*/ 29 h 48"/>
                <a:gd name="T112" fmla="*/ 14 w 77"/>
                <a:gd name="T113" fmla="*/ 27 h 48"/>
                <a:gd name="T114" fmla="*/ 26 w 77"/>
                <a:gd name="T115" fmla="*/ 13 h 48"/>
                <a:gd name="T116" fmla="*/ 6 w 77"/>
                <a:gd name="T117" fmla="*/ 23 h 48"/>
                <a:gd name="T118" fmla="*/ 26 w 77"/>
                <a:gd name="T119" fmla="*/ 25 h 48"/>
                <a:gd name="T120" fmla="*/ 26 w 77"/>
                <a:gd name="T121" fmla="*/ 13 h 48"/>
                <a:gd name="T122" fmla="*/ 14 w 77"/>
                <a:gd name="T123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0" y="9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5"/>
                    <a:pt x="10" y="45"/>
                    <a:pt x="11" y="45"/>
                  </a:cubicBezTo>
                  <a:cubicBezTo>
                    <a:pt x="11" y="45"/>
                    <a:pt x="11" y="45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0" y="48"/>
                    <a:pt x="20" y="48"/>
                    <a:pt x="21" y="48"/>
                  </a:cubicBezTo>
                  <a:cubicBezTo>
                    <a:pt x="21" y="48"/>
                    <a:pt x="21" y="48"/>
                    <a:pt x="21" y="47"/>
                  </a:cubicBezTo>
                  <a:cubicBezTo>
                    <a:pt x="21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5"/>
                    <a:pt x="24" y="45"/>
                    <a:pt x="25" y="44"/>
                  </a:cubicBezTo>
                  <a:cubicBezTo>
                    <a:pt x="25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6" y="42"/>
                    <a:pt x="26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42"/>
                    <a:pt x="50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1" y="44"/>
                    <a:pt x="51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2" y="45"/>
                    <a:pt x="52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3" y="46"/>
                    <a:pt x="53" y="46"/>
                    <a:pt x="53" y="47"/>
                  </a:cubicBezTo>
                  <a:cubicBezTo>
                    <a:pt x="53" y="47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7" y="48"/>
                    <a:pt x="58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1" y="48"/>
                    <a:pt x="61" y="48"/>
                  </a:cubicBezTo>
                  <a:cubicBezTo>
                    <a:pt x="61" y="48"/>
                    <a:pt x="61" y="48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4"/>
                  </a:cubicBezTo>
                  <a:cubicBezTo>
                    <a:pt x="65" y="44"/>
                    <a:pt x="66" y="44"/>
                    <a:pt x="66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9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9" y="37"/>
                    <a:pt x="9" y="39"/>
                  </a:cubicBezTo>
                  <a:close/>
                  <a:moveTo>
                    <a:pt x="22" y="41"/>
                  </a:moveTo>
                  <a:cubicBezTo>
                    <a:pt x="22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4"/>
                    <a:pt x="19" y="44"/>
                    <a:pt x="19" y="44"/>
                  </a:cubicBezTo>
                  <a:cubicBezTo>
                    <a:pt x="19" y="44"/>
                    <a:pt x="18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4"/>
                    <a:pt x="15" y="44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3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38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16" y="35"/>
                    <a:pt x="17" y="35"/>
                    <a:pt x="17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2" y="38"/>
                    <a:pt x="22" y="39"/>
                    <a:pt x="22" y="40"/>
                  </a:cubicBezTo>
                  <a:cubicBezTo>
                    <a:pt x="22" y="40"/>
                    <a:pt x="22" y="40"/>
                    <a:pt x="22" y="41"/>
                  </a:cubicBezTo>
                  <a:close/>
                  <a:moveTo>
                    <a:pt x="23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4" y="23"/>
                    <a:pt x="4" y="2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3" y="11"/>
                    <a:pt x="14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3"/>
                  </a:cubicBezTo>
                  <a:lnTo>
                    <a:pt x="23" y="33"/>
                  </a:lnTo>
                  <a:close/>
                  <a:moveTo>
                    <a:pt x="50" y="39"/>
                  </a:moveTo>
                  <a:cubicBezTo>
                    <a:pt x="26" y="39"/>
                    <a:pt x="26" y="39"/>
                    <a:pt x="26" y="39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0" y="36"/>
                    <a:pt x="50" y="37"/>
                    <a:pt x="50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2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9" y="44"/>
                    <a:pt x="59" y="44"/>
                    <a:pt x="58" y="44"/>
                  </a:cubicBezTo>
                  <a:cubicBezTo>
                    <a:pt x="57" y="44"/>
                    <a:pt x="57" y="44"/>
                    <a:pt x="56" y="44"/>
                  </a:cubicBezTo>
                  <a:cubicBezTo>
                    <a:pt x="56" y="44"/>
                    <a:pt x="56" y="44"/>
                    <a:pt x="56" y="43"/>
                  </a:cubicBezTo>
                  <a:cubicBezTo>
                    <a:pt x="56" y="43"/>
                    <a:pt x="55" y="43"/>
                    <a:pt x="55" y="43"/>
                  </a:cubicBezTo>
                  <a:cubicBezTo>
                    <a:pt x="55" y="43"/>
                    <a:pt x="55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4" y="41"/>
                    <a:pt x="54" y="41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6"/>
                  </a:cubicBezTo>
                  <a:cubicBezTo>
                    <a:pt x="55" y="36"/>
                    <a:pt x="55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9" y="35"/>
                    <a:pt x="59" y="35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7"/>
                    <a:pt x="61" y="37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2" y="38"/>
                    <a:pt x="63" y="39"/>
                    <a:pt x="63" y="40"/>
                  </a:cubicBezTo>
                  <a:cubicBezTo>
                    <a:pt x="63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6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74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2" y="32"/>
                    <a:pt x="60" y="31"/>
                    <a:pt x="58" y="31"/>
                  </a:cubicBezTo>
                  <a:cubicBezTo>
                    <a:pt x="56" y="31"/>
                    <a:pt x="54" y="32"/>
                    <a:pt x="53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74" y="3"/>
                    <a:pt x="74" y="3"/>
                    <a:pt x="74" y="3"/>
                  </a:cubicBezTo>
                  <a:lnTo>
                    <a:pt x="74" y="33"/>
                  </a:lnTo>
                  <a:close/>
                  <a:moveTo>
                    <a:pt x="19" y="28"/>
                  </a:moveTo>
                  <a:cubicBezTo>
                    <a:pt x="19" y="28"/>
                    <a:pt x="18" y="29"/>
                    <a:pt x="18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7"/>
                    <a:pt x="19" y="28"/>
                  </a:cubicBez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3"/>
                    <a:pt x="26" y="13"/>
                  </a:cubicBezTo>
                  <a:close/>
                  <a:moveTo>
                    <a:pt x="25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9" name="Freeform 60"/>
            <p:cNvSpPr>
              <a:spLocks noEditPoints="1"/>
            </p:cNvSpPr>
            <p:nvPr/>
          </p:nvSpPr>
          <p:spPr bwMode="auto">
            <a:xfrm>
              <a:off x="5768003" y="5898171"/>
              <a:ext cx="353116" cy="230293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1 w 77"/>
                <a:gd name="T11" fmla="*/ 46 h 48"/>
                <a:gd name="T12" fmla="*/ 13 w 77"/>
                <a:gd name="T13" fmla="*/ 47 h 48"/>
                <a:gd name="T14" fmla="*/ 15 w 77"/>
                <a:gd name="T15" fmla="*/ 48 h 48"/>
                <a:gd name="T16" fmla="*/ 19 w 77"/>
                <a:gd name="T17" fmla="*/ 48 h 48"/>
                <a:gd name="T18" fmla="*/ 21 w 77"/>
                <a:gd name="T19" fmla="*/ 47 h 48"/>
                <a:gd name="T20" fmla="*/ 23 w 77"/>
                <a:gd name="T21" fmla="*/ 46 h 48"/>
                <a:gd name="T22" fmla="*/ 25 w 77"/>
                <a:gd name="T23" fmla="*/ 43 h 48"/>
                <a:gd name="T24" fmla="*/ 49 w 77"/>
                <a:gd name="T25" fmla="*/ 42 h 48"/>
                <a:gd name="T26" fmla="*/ 50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2 w 77"/>
                <a:gd name="T37" fmla="*/ 47 h 48"/>
                <a:gd name="T38" fmla="*/ 64 w 77"/>
                <a:gd name="T39" fmla="*/ 46 h 48"/>
                <a:gd name="T40" fmla="*/ 65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19 w 77"/>
                <a:gd name="T53" fmla="*/ 43 h 48"/>
                <a:gd name="T54" fmla="*/ 15 w 77"/>
                <a:gd name="T55" fmla="*/ 44 h 48"/>
                <a:gd name="T56" fmla="*/ 13 w 77"/>
                <a:gd name="T57" fmla="*/ 42 h 48"/>
                <a:gd name="T58" fmla="*/ 12 w 77"/>
                <a:gd name="T59" fmla="*/ 40 h 48"/>
                <a:gd name="T60" fmla="*/ 14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1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1 w 77"/>
                <a:gd name="T73" fmla="*/ 12 h 48"/>
                <a:gd name="T74" fmla="*/ 29 w 77"/>
                <a:gd name="T75" fmla="*/ 12 h 48"/>
                <a:gd name="T76" fmla="*/ 22 w 77"/>
                <a:gd name="T77" fmla="*/ 33 h 48"/>
                <a:gd name="T78" fmla="*/ 24 w 77"/>
                <a:gd name="T79" fmla="*/ 35 h 48"/>
                <a:gd name="T80" fmla="*/ 50 w 77"/>
                <a:gd name="T81" fmla="*/ 35 h 48"/>
                <a:gd name="T82" fmla="*/ 61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3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0 w 77"/>
                <a:gd name="T97" fmla="*/ 36 h 48"/>
                <a:gd name="T98" fmla="*/ 62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12 w 77"/>
                <a:gd name="T105" fmla="*/ 14 h 48"/>
                <a:gd name="T106" fmla="*/ 7 w 77"/>
                <a:gd name="T107" fmla="*/ 25 h 48"/>
                <a:gd name="T108" fmla="*/ 27 w 77"/>
                <a:gd name="T109" fmla="*/ 14 h 48"/>
                <a:gd name="T110" fmla="*/ 8 w 77"/>
                <a:gd name="T111" fmla="*/ 23 h 48"/>
                <a:gd name="T112" fmla="*/ 25 w 77"/>
                <a:gd name="T113" fmla="*/ 23 h 48"/>
                <a:gd name="T114" fmla="*/ 14 w 77"/>
                <a:gd name="T115" fmla="*/ 29 h 48"/>
                <a:gd name="T116" fmla="*/ 17 w 77"/>
                <a:gd name="T117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20" y="48"/>
                    <a:pt x="20" y="48"/>
                  </a:cubicBezTo>
                  <a:cubicBezTo>
                    <a:pt x="20" y="48"/>
                    <a:pt x="20" y="48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4"/>
                  </a:cubicBezTo>
                  <a:cubicBezTo>
                    <a:pt x="24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1" y="45"/>
                    <a:pt x="51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58" y="48"/>
                    <a:pt x="59" y="48"/>
                    <a:pt x="59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61" y="48"/>
                    <a:pt x="61" y="48"/>
                    <a:pt x="61" y="47"/>
                  </a:cubicBezTo>
                  <a:cubicBezTo>
                    <a:pt x="61" y="47"/>
                    <a:pt x="62" y="47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5" y="45"/>
                    <a:pt x="65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8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9" y="37"/>
                    <a:pt x="8" y="39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ubicBezTo>
                    <a:pt x="15" y="44"/>
                    <a:pt x="15" y="44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3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5"/>
                    <a:pt x="18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1"/>
                  </a:cubicBezTo>
                  <a:close/>
                  <a:moveTo>
                    <a:pt x="22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3" y="23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8" y="33"/>
                    <a:pt x="28" y="33"/>
                  </a:cubicBezTo>
                  <a:lnTo>
                    <a:pt x="22" y="33"/>
                  </a:lnTo>
                  <a:close/>
                  <a:moveTo>
                    <a:pt x="49" y="39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49" y="37"/>
                    <a:pt x="49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4"/>
                    <a:pt x="59" y="44"/>
                    <a:pt x="59" y="44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7" y="44"/>
                    <a:pt x="56" y="44"/>
                    <a:pt x="56" y="44"/>
                  </a:cubicBezTo>
                  <a:cubicBezTo>
                    <a:pt x="56" y="44"/>
                    <a:pt x="55" y="44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3" y="41"/>
                    <a:pt x="53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8"/>
                    <a:pt x="62" y="39"/>
                    <a:pt x="62" y="40"/>
                  </a:cubicBezTo>
                  <a:cubicBezTo>
                    <a:pt x="62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5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6" y="13"/>
                    <a:pt x="26" y="13"/>
                  </a:cubicBezTo>
                  <a:close/>
                  <a:moveTo>
                    <a:pt x="25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  <a:moveTo>
                    <a:pt x="18" y="28"/>
                  </a:moveTo>
                  <a:cubicBezTo>
                    <a:pt x="18" y="28"/>
                    <a:pt x="18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0" name="Freeform 60"/>
            <p:cNvSpPr>
              <a:spLocks noEditPoints="1"/>
            </p:cNvSpPr>
            <p:nvPr/>
          </p:nvSpPr>
          <p:spPr bwMode="auto">
            <a:xfrm>
              <a:off x="4665340" y="1776226"/>
              <a:ext cx="353116" cy="230293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1 w 77"/>
                <a:gd name="T11" fmla="*/ 46 h 48"/>
                <a:gd name="T12" fmla="*/ 13 w 77"/>
                <a:gd name="T13" fmla="*/ 47 h 48"/>
                <a:gd name="T14" fmla="*/ 15 w 77"/>
                <a:gd name="T15" fmla="*/ 48 h 48"/>
                <a:gd name="T16" fmla="*/ 19 w 77"/>
                <a:gd name="T17" fmla="*/ 48 h 48"/>
                <a:gd name="T18" fmla="*/ 21 w 77"/>
                <a:gd name="T19" fmla="*/ 47 h 48"/>
                <a:gd name="T20" fmla="*/ 23 w 77"/>
                <a:gd name="T21" fmla="*/ 46 h 48"/>
                <a:gd name="T22" fmla="*/ 25 w 77"/>
                <a:gd name="T23" fmla="*/ 43 h 48"/>
                <a:gd name="T24" fmla="*/ 49 w 77"/>
                <a:gd name="T25" fmla="*/ 42 h 48"/>
                <a:gd name="T26" fmla="*/ 50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2 w 77"/>
                <a:gd name="T37" fmla="*/ 47 h 48"/>
                <a:gd name="T38" fmla="*/ 64 w 77"/>
                <a:gd name="T39" fmla="*/ 46 h 48"/>
                <a:gd name="T40" fmla="*/ 65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19 w 77"/>
                <a:gd name="T53" fmla="*/ 43 h 48"/>
                <a:gd name="T54" fmla="*/ 15 w 77"/>
                <a:gd name="T55" fmla="*/ 44 h 48"/>
                <a:gd name="T56" fmla="*/ 13 w 77"/>
                <a:gd name="T57" fmla="*/ 42 h 48"/>
                <a:gd name="T58" fmla="*/ 12 w 77"/>
                <a:gd name="T59" fmla="*/ 40 h 48"/>
                <a:gd name="T60" fmla="*/ 14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1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1 w 77"/>
                <a:gd name="T73" fmla="*/ 12 h 48"/>
                <a:gd name="T74" fmla="*/ 29 w 77"/>
                <a:gd name="T75" fmla="*/ 12 h 48"/>
                <a:gd name="T76" fmla="*/ 22 w 77"/>
                <a:gd name="T77" fmla="*/ 33 h 48"/>
                <a:gd name="T78" fmla="*/ 24 w 77"/>
                <a:gd name="T79" fmla="*/ 35 h 48"/>
                <a:gd name="T80" fmla="*/ 50 w 77"/>
                <a:gd name="T81" fmla="*/ 35 h 48"/>
                <a:gd name="T82" fmla="*/ 61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3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0 w 77"/>
                <a:gd name="T97" fmla="*/ 36 h 48"/>
                <a:gd name="T98" fmla="*/ 62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12 w 77"/>
                <a:gd name="T105" fmla="*/ 14 h 48"/>
                <a:gd name="T106" fmla="*/ 7 w 77"/>
                <a:gd name="T107" fmla="*/ 25 h 48"/>
                <a:gd name="T108" fmla="*/ 27 w 77"/>
                <a:gd name="T109" fmla="*/ 14 h 48"/>
                <a:gd name="T110" fmla="*/ 8 w 77"/>
                <a:gd name="T111" fmla="*/ 23 h 48"/>
                <a:gd name="T112" fmla="*/ 25 w 77"/>
                <a:gd name="T113" fmla="*/ 23 h 48"/>
                <a:gd name="T114" fmla="*/ 14 w 77"/>
                <a:gd name="T115" fmla="*/ 29 h 48"/>
                <a:gd name="T116" fmla="*/ 17 w 77"/>
                <a:gd name="T117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20" y="48"/>
                    <a:pt x="20" y="48"/>
                  </a:cubicBezTo>
                  <a:cubicBezTo>
                    <a:pt x="20" y="48"/>
                    <a:pt x="20" y="48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4"/>
                  </a:cubicBezTo>
                  <a:cubicBezTo>
                    <a:pt x="24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1" y="45"/>
                    <a:pt x="51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58" y="48"/>
                    <a:pt x="59" y="48"/>
                    <a:pt x="59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61" y="48"/>
                    <a:pt x="61" y="48"/>
                    <a:pt x="61" y="47"/>
                  </a:cubicBezTo>
                  <a:cubicBezTo>
                    <a:pt x="61" y="47"/>
                    <a:pt x="62" y="47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5" y="45"/>
                    <a:pt x="65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8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9" y="37"/>
                    <a:pt x="8" y="39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ubicBezTo>
                    <a:pt x="15" y="44"/>
                    <a:pt x="15" y="44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3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5"/>
                    <a:pt x="18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1"/>
                  </a:cubicBezTo>
                  <a:close/>
                  <a:moveTo>
                    <a:pt x="22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3" y="23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8" y="33"/>
                    <a:pt x="28" y="33"/>
                  </a:cubicBezTo>
                  <a:lnTo>
                    <a:pt x="22" y="33"/>
                  </a:lnTo>
                  <a:close/>
                  <a:moveTo>
                    <a:pt x="49" y="39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49" y="37"/>
                    <a:pt x="49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4"/>
                    <a:pt x="59" y="44"/>
                    <a:pt x="59" y="44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7" y="44"/>
                    <a:pt x="56" y="44"/>
                    <a:pt x="56" y="44"/>
                  </a:cubicBezTo>
                  <a:cubicBezTo>
                    <a:pt x="56" y="44"/>
                    <a:pt x="55" y="44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3" y="41"/>
                    <a:pt x="53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8"/>
                    <a:pt x="62" y="39"/>
                    <a:pt x="62" y="40"/>
                  </a:cubicBezTo>
                  <a:cubicBezTo>
                    <a:pt x="62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5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6" y="13"/>
                    <a:pt x="26" y="13"/>
                  </a:cubicBezTo>
                  <a:close/>
                  <a:moveTo>
                    <a:pt x="25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  <a:moveTo>
                    <a:pt x="18" y="28"/>
                  </a:moveTo>
                  <a:cubicBezTo>
                    <a:pt x="18" y="28"/>
                    <a:pt x="18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1" name="Freeform 60"/>
            <p:cNvSpPr>
              <a:spLocks noEditPoints="1"/>
            </p:cNvSpPr>
            <p:nvPr/>
          </p:nvSpPr>
          <p:spPr bwMode="auto">
            <a:xfrm>
              <a:off x="3649749" y="5244833"/>
              <a:ext cx="353116" cy="230293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1 w 77"/>
                <a:gd name="T11" fmla="*/ 46 h 48"/>
                <a:gd name="T12" fmla="*/ 13 w 77"/>
                <a:gd name="T13" fmla="*/ 47 h 48"/>
                <a:gd name="T14" fmla="*/ 15 w 77"/>
                <a:gd name="T15" fmla="*/ 48 h 48"/>
                <a:gd name="T16" fmla="*/ 19 w 77"/>
                <a:gd name="T17" fmla="*/ 48 h 48"/>
                <a:gd name="T18" fmla="*/ 21 w 77"/>
                <a:gd name="T19" fmla="*/ 47 h 48"/>
                <a:gd name="T20" fmla="*/ 23 w 77"/>
                <a:gd name="T21" fmla="*/ 46 h 48"/>
                <a:gd name="T22" fmla="*/ 25 w 77"/>
                <a:gd name="T23" fmla="*/ 43 h 48"/>
                <a:gd name="T24" fmla="*/ 49 w 77"/>
                <a:gd name="T25" fmla="*/ 42 h 48"/>
                <a:gd name="T26" fmla="*/ 50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2 w 77"/>
                <a:gd name="T37" fmla="*/ 47 h 48"/>
                <a:gd name="T38" fmla="*/ 64 w 77"/>
                <a:gd name="T39" fmla="*/ 46 h 48"/>
                <a:gd name="T40" fmla="*/ 65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19 w 77"/>
                <a:gd name="T53" fmla="*/ 43 h 48"/>
                <a:gd name="T54" fmla="*/ 15 w 77"/>
                <a:gd name="T55" fmla="*/ 44 h 48"/>
                <a:gd name="T56" fmla="*/ 13 w 77"/>
                <a:gd name="T57" fmla="*/ 42 h 48"/>
                <a:gd name="T58" fmla="*/ 12 w 77"/>
                <a:gd name="T59" fmla="*/ 40 h 48"/>
                <a:gd name="T60" fmla="*/ 14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1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1 w 77"/>
                <a:gd name="T73" fmla="*/ 12 h 48"/>
                <a:gd name="T74" fmla="*/ 29 w 77"/>
                <a:gd name="T75" fmla="*/ 12 h 48"/>
                <a:gd name="T76" fmla="*/ 22 w 77"/>
                <a:gd name="T77" fmla="*/ 33 h 48"/>
                <a:gd name="T78" fmla="*/ 24 w 77"/>
                <a:gd name="T79" fmla="*/ 35 h 48"/>
                <a:gd name="T80" fmla="*/ 50 w 77"/>
                <a:gd name="T81" fmla="*/ 35 h 48"/>
                <a:gd name="T82" fmla="*/ 61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3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0 w 77"/>
                <a:gd name="T97" fmla="*/ 36 h 48"/>
                <a:gd name="T98" fmla="*/ 62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12 w 77"/>
                <a:gd name="T105" fmla="*/ 14 h 48"/>
                <a:gd name="T106" fmla="*/ 7 w 77"/>
                <a:gd name="T107" fmla="*/ 25 h 48"/>
                <a:gd name="T108" fmla="*/ 27 w 77"/>
                <a:gd name="T109" fmla="*/ 14 h 48"/>
                <a:gd name="T110" fmla="*/ 8 w 77"/>
                <a:gd name="T111" fmla="*/ 23 h 48"/>
                <a:gd name="T112" fmla="*/ 25 w 77"/>
                <a:gd name="T113" fmla="*/ 23 h 48"/>
                <a:gd name="T114" fmla="*/ 14 w 77"/>
                <a:gd name="T115" fmla="*/ 29 h 48"/>
                <a:gd name="T116" fmla="*/ 17 w 77"/>
                <a:gd name="T117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20" y="48"/>
                    <a:pt x="20" y="48"/>
                  </a:cubicBezTo>
                  <a:cubicBezTo>
                    <a:pt x="20" y="48"/>
                    <a:pt x="20" y="48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4"/>
                  </a:cubicBezTo>
                  <a:cubicBezTo>
                    <a:pt x="24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1" y="45"/>
                    <a:pt x="51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58" y="48"/>
                    <a:pt x="59" y="48"/>
                    <a:pt x="59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61" y="48"/>
                    <a:pt x="61" y="48"/>
                    <a:pt x="61" y="47"/>
                  </a:cubicBezTo>
                  <a:cubicBezTo>
                    <a:pt x="61" y="47"/>
                    <a:pt x="62" y="47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5" y="45"/>
                    <a:pt x="65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8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9" y="37"/>
                    <a:pt x="8" y="39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ubicBezTo>
                    <a:pt x="15" y="44"/>
                    <a:pt x="15" y="44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3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5"/>
                    <a:pt x="18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1"/>
                  </a:cubicBezTo>
                  <a:close/>
                  <a:moveTo>
                    <a:pt x="22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3" y="23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8" y="33"/>
                    <a:pt x="28" y="33"/>
                  </a:cubicBezTo>
                  <a:lnTo>
                    <a:pt x="22" y="33"/>
                  </a:lnTo>
                  <a:close/>
                  <a:moveTo>
                    <a:pt x="49" y="39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49" y="37"/>
                    <a:pt x="49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4"/>
                    <a:pt x="59" y="44"/>
                    <a:pt x="59" y="44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7" y="44"/>
                    <a:pt x="56" y="44"/>
                    <a:pt x="56" y="44"/>
                  </a:cubicBezTo>
                  <a:cubicBezTo>
                    <a:pt x="56" y="44"/>
                    <a:pt x="55" y="44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3" y="41"/>
                    <a:pt x="53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8"/>
                    <a:pt x="62" y="39"/>
                    <a:pt x="62" y="40"/>
                  </a:cubicBezTo>
                  <a:cubicBezTo>
                    <a:pt x="62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5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6" y="13"/>
                    <a:pt x="26" y="13"/>
                  </a:cubicBezTo>
                  <a:close/>
                  <a:moveTo>
                    <a:pt x="25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  <a:moveTo>
                    <a:pt x="18" y="28"/>
                  </a:moveTo>
                  <a:cubicBezTo>
                    <a:pt x="18" y="28"/>
                    <a:pt x="18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2" name="Freeform 64"/>
            <p:cNvSpPr>
              <a:spLocks noEditPoints="1"/>
            </p:cNvSpPr>
            <p:nvPr/>
          </p:nvSpPr>
          <p:spPr bwMode="auto">
            <a:xfrm>
              <a:off x="4261617" y="2164453"/>
              <a:ext cx="335451" cy="226092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3" name="Freeform 64"/>
            <p:cNvSpPr>
              <a:spLocks noEditPoints="1"/>
            </p:cNvSpPr>
            <p:nvPr/>
          </p:nvSpPr>
          <p:spPr bwMode="auto">
            <a:xfrm>
              <a:off x="5426891" y="5684387"/>
              <a:ext cx="335451" cy="226092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4" name="Freeform 20"/>
            <p:cNvSpPr>
              <a:spLocks noEditPoints="1"/>
            </p:cNvSpPr>
            <p:nvPr/>
          </p:nvSpPr>
          <p:spPr bwMode="auto">
            <a:xfrm>
              <a:off x="7576395" y="4910866"/>
              <a:ext cx="292313" cy="271182"/>
            </a:xfrm>
            <a:custGeom>
              <a:avLst/>
              <a:gdLst>
                <a:gd name="T0" fmla="*/ 55 w 70"/>
                <a:gd name="T1" fmla="*/ 45 h 65"/>
                <a:gd name="T2" fmla="*/ 55 w 70"/>
                <a:gd name="T3" fmla="*/ 35 h 65"/>
                <a:gd name="T4" fmla="*/ 29 w 70"/>
                <a:gd name="T5" fmla="*/ 25 h 65"/>
                <a:gd name="T6" fmla="*/ 40 w 70"/>
                <a:gd name="T7" fmla="*/ 50 h 65"/>
                <a:gd name="T8" fmla="*/ 49 w 70"/>
                <a:gd name="T9" fmla="*/ 51 h 65"/>
                <a:gd name="T10" fmla="*/ 64 w 70"/>
                <a:gd name="T11" fmla="*/ 65 h 65"/>
                <a:gd name="T12" fmla="*/ 48 w 70"/>
                <a:gd name="T13" fmla="*/ 44 h 65"/>
                <a:gd name="T14" fmla="*/ 28 w 70"/>
                <a:gd name="T15" fmla="*/ 35 h 65"/>
                <a:gd name="T16" fmla="*/ 48 w 70"/>
                <a:gd name="T17" fmla="*/ 27 h 65"/>
                <a:gd name="T18" fmla="*/ 50 w 70"/>
                <a:gd name="T19" fmla="*/ 47 h 65"/>
                <a:gd name="T20" fmla="*/ 51 w 70"/>
                <a:gd name="T21" fmla="*/ 45 h 65"/>
                <a:gd name="T22" fmla="*/ 66 w 70"/>
                <a:gd name="T23" fmla="*/ 61 h 65"/>
                <a:gd name="T24" fmla="*/ 52 w 70"/>
                <a:gd name="T25" fmla="*/ 50 h 65"/>
                <a:gd name="T26" fmla="*/ 53 w 70"/>
                <a:gd name="T27" fmla="*/ 49 h 65"/>
                <a:gd name="T28" fmla="*/ 55 w 70"/>
                <a:gd name="T29" fmla="*/ 48 h 65"/>
                <a:gd name="T30" fmla="*/ 66 w 70"/>
                <a:gd name="T31" fmla="*/ 61 h 65"/>
                <a:gd name="T32" fmla="*/ 34 w 70"/>
                <a:gd name="T33" fmla="*/ 42 h 65"/>
                <a:gd name="T34" fmla="*/ 32 w 70"/>
                <a:gd name="T35" fmla="*/ 43 h 65"/>
                <a:gd name="T36" fmla="*/ 34 w 70"/>
                <a:gd name="T37" fmla="*/ 28 h 65"/>
                <a:gd name="T38" fmla="*/ 39 w 70"/>
                <a:gd name="T39" fmla="*/ 60 h 65"/>
                <a:gd name="T40" fmla="*/ 33 w 70"/>
                <a:gd name="T41" fmla="*/ 60 h 65"/>
                <a:gd name="T42" fmla="*/ 31 w 70"/>
                <a:gd name="T43" fmla="*/ 60 h 65"/>
                <a:gd name="T44" fmla="*/ 28 w 70"/>
                <a:gd name="T45" fmla="*/ 47 h 65"/>
                <a:gd name="T46" fmla="*/ 18 w 70"/>
                <a:gd name="T47" fmla="*/ 33 h 65"/>
                <a:gd name="T48" fmla="*/ 18 w 70"/>
                <a:gd name="T49" fmla="*/ 31 h 65"/>
                <a:gd name="T50" fmla="*/ 31 w 70"/>
                <a:gd name="T51" fmla="*/ 21 h 65"/>
                <a:gd name="T52" fmla="*/ 45 w 70"/>
                <a:gd name="T53" fmla="*/ 19 h 65"/>
                <a:gd name="T54" fmla="*/ 47 w 70"/>
                <a:gd name="T55" fmla="*/ 19 h 65"/>
                <a:gd name="T56" fmla="*/ 56 w 70"/>
                <a:gd name="T57" fmla="*/ 33 h 65"/>
                <a:gd name="T58" fmla="*/ 55 w 70"/>
                <a:gd name="T59" fmla="*/ 43 h 65"/>
                <a:gd name="T60" fmla="*/ 60 w 70"/>
                <a:gd name="T61" fmla="*/ 45 h 65"/>
                <a:gd name="T62" fmla="*/ 32 w 70"/>
                <a:gd name="T63" fmla="*/ 0 h 65"/>
                <a:gd name="T64" fmla="*/ 51 w 70"/>
                <a:gd name="T65" fmla="*/ 57 h 65"/>
                <a:gd name="T66" fmla="*/ 60 w 70"/>
                <a:gd name="T67" fmla="*/ 24 h 65"/>
                <a:gd name="T68" fmla="*/ 60 w 70"/>
                <a:gd name="T69" fmla="*/ 24 h 65"/>
                <a:gd name="T70" fmla="*/ 33 w 70"/>
                <a:gd name="T71" fmla="*/ 15 h 65"/>
                <a:gd name="T72" fmla="*/ 31 w 70"/>
                <a:gd name="T73" fmla="*/ 15 h 65"/>
                <a:gd name="T74" fmla="*/ 25 w 70"/>
                <a:gd name="T75" fmla="*/ 4 h 65"/>
                <a:gd name="T76" fmla="*/ 25 w 70"/>
                <a:gd name="T77" fmla="*/ 4 h 65"/>
                <a:gd name="T78" fmla="*/ 3 w 70"/>
                <a:gd name="T79" fmla="*/ 31 h 65"/>
                <a:gd name="T80" fmla="*/ 17 w 70"/>
                <a:gd name="T81" fmla="*/ 44 h 65"/>
                <a:gd name="T82" fmla="*/ 4 w 70"/>
                <a:gd name="T83" fmla="*/ 39 h 65"/>
                <a:gd name="T84" fmla="*/ 4 w 70"/>
                <a:gd name="T85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" h="65">
                  <a:moveTo>
                    <a:pt x="68" y="55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58" y="46"/>
                    <a:pt x="56" y="45"/>
                    <a:pt x="55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1"/>
                    <a:pt x="55" y="38"/>
                    <a:pt x="55" y="35"/>
                  </a:cubicBezTo>
                  <a:cubicBezTo>
                    <a:pt x="55" y="31"/>
                    <a:pt x="53" y="28"/>
                    <a:pt x="50" y="25"/>
                  </a:cubicBezTo>
                  <a:cubicBezTo>
                    <a:pt x="47" y="22"/>
                    <a:pt x="44" y="21"/>
                    <a:pt x="40" y="21"/>
                  </a:cubicBezTo>
                  <a:cubicBezTo>
                    <a:pt x="36" y="21"/>
                    <a:pt x="32" y="22"/>
                    <a:pt x="29" y="25"/>
                  </a:cubicBezTo>
                  <a:cubicBezTo>
                    <a:pt x="26" y="28"/>
                    <a:pt x="25" y="31"/>
                    <a:pt x="25" y="35"/>
                  </a:cubicBezTo>
                  <a:cubicBezTo>
                    <a:pt x="25" y="39"/>
                    <a:pt x="26" y="43"/>
                    <a:pt x="29" y="46"/>
                  </a:cubicBezTo>
                  <a:cubicBezTo>
                    <a:pt x="32" y="49"/>
                    <a:pt x="36" y="50"/>
                    <a:pt x="40" y="50"/>
                  </a:cubicBezTo>
                  <a:cubicBezTo>
                    <a:pt x="43" y="50"/>
                    <a:pt x="46" y="50"/>
                    <a:pt x="48" y="48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50"/>
                    <a:pt x="49" y="50"/>
                    <a:pt x="49" y="51"/>
                  </a:cubicBezTo>
                  <a:cubicBezTo>
                    <a:pt x="49" y="52"/>
                    <a:pt x="50" y="53"/>
                    <a:pt x="51" y="5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4"/>
                    <a:pt x="62" y="65"/>
                    <a:pt x="64" y="65"/>
                  </a:cubicBezTo>
                  <a:cubicBezTo>
                    <a:pt x="65" y="65"/>
                    <a:pt x="67" y="64"/>
                    <a:pt x="68" y="63"/>
                  </a:cubicBezTo>
                  <a:cubicBezTo>
                    <a:pt x="70" y="61"/>
                    <a:pt x="70" y="58"/>
                    <a:pt x="68" y="55"/>
                  </a:cubicBezTo>
                  <a:close/>
                  <a:moveTo>
                    <a:pt x="48" y="44"/>
                  </a:moveTo>
                  <a:cubicBezTo>
                    <a:pt x="46" y="46"/>
                    <a:pt x="43" y="47"/>
                    <a:pt x="40" y="47"/>
                  </a:cubicBezTo>
                  <a:cubicBezTo>
                    <a:pt x="37" y="47"/>
                    <a:pt x="34" y="46"/>
                    <a:pt x="31" y="44"/>
                  </a:cubicBezTo>
                  <a:cubicBezTo>
                    <a:pt x="29" y="42"/>
                    <a:pt x="28" y="39"/>
                    <a:pt x="28" y="35"/>
                  </a:cubicBezTo>
                  <a:cubicBezTo>
                    <a:pt x="28" y="32"/>
                    <a:pt x="29" y="29"/>
                    <a:pt x="31" y="27"/>
                  </a:cubicBezTo>
                  <a:cubicBezTo>
                    <a:pt x="34" y="25"/>
                    <a:pt x="37" y="24"/>
                    <a:pt x="40" y="24"/>
                  </a:cubicBezTo>
                  <a:cubicBezTo>
                    <a:pt x="43" y="24"/>
                    <a:pt x="46" y="25"/>
                    <a:pt x="48" y="27"/>
                  </a:cubicBezTo>
                  <a:cubicBezTo>
                    <a:pt x="53" y="32"/>
                    <a:pt x="53" y="39"/>
                    <a:pt x="48" y="44"/>
                  </a:cubicBezTo>
                  <a:close/>
                  <a:moveTo>
                    <a:pt x="51" y="47"/>
                  </a:moveTo>
                  <a:cubicBezTo>
                    <a:pt x="51" y="47"/>
                    <a:pt x="50" y="47"/>
                    <a:pt x="50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6"/>
                    <a:pt x="51" y="45"/>
                    <a:pt x="51" y="45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1" y="46"/>
                    <a:pt x="51" y="46"/>
                    <a:pt x="51" y="47"/>
                  </a:cubicBezTo>
                  <a:close/>
                  <a:moveTo>
                    <a:pt x="66" y="61"/>
                  </a:moveTo>
                  <a:cubicBezTo>
                    <a:pt x="65" y="62"/>
                    <a:pt x="63" y="62"/>
                    <a:pt x="62" y="61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2" y="51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49"/>
                    <a:pt x="52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5" y="48"/>
                  </a:cubicBezTo>
                  <a:cubicBezTo>
                    <a:pt x="55" y="48"/>
                    <a:pt x="56" y="48"/>
                    <a:pt x="57" y="49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6" y="59"/>
                    <a:pt x="67" y="60"/>
                    <a:pt x="66" y="61"/>
                  </a:cubicBezTo>
                  <a:close/>
                  <a:moveTo>
                    <a:pt x="34" y="29"/>
                  </a:moveTo>
                  <a:cubicBezTo>
                    <a:pt x="32" y="31"/>
                    <a:pt x="31" y="33"/>
                    <a:pt x="31" y="35"/>
                  </a:cubicBezTo>
                  <a:cubicBezTo>
                    <a:pt x="31" y="38"/>
                    <a:pt x="32" y="40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2" y="43"/>
                    <a:pt x="32" y="43"/>
                  </a:cubicBezTo>
                  <a:cubicBezTo>
                    <a:pt x="30" y="41"/>
                    <a:pt x="29" y="38"/>
                    <a:pt x="29" y="35"/>
                  </a:cubicBezTo>
                  <a:cubicBezTo>
                    <a:pt x="29" y="33"/>
                    <a:pt x="30" y="30"/>
                    <a:pt x="32" y="28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8"/>
                    <a:pt x="34" y="29"/>
                    <a:pt x="34" y="29"/>
                  </a:cubicBezTo>
                  <a:close/>
                  <a:moveTo>
                    <a:pt x="49" y="55"/>
                  </a:moveTo>
                  <a:cubicBezTo>
                    <a:pt x="46" y="57"/>
                    <a:pt x="43" y="59"/>
                    <a:pt x="39" y="60"/>
                  </a:cubicBezTo>
                  <a:cubicBezTo>
                    <a:pt x="41" y="58"/>
                    <a:pt x="43" y="55"/>
                    <a:pt x="45" y="52"/>
                  </a:cubicBezTo>
                  <a:cubicBezTo>
                    <a:pt x="44" y="52"/>
                    <a:pt x="43" y="52"/>
                    <a:pt x="42" y="52"/>
                  </a:cubicBezTo>
                  <a:cubicBezTo>
                    <a:pt x="40" y="57"/>
                    <a:pt x="37" y="60"/>
                    <a:pt x="33" y="6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2" y="51"/>
                    <a:pt x="32" y="50"/>
                    <a:pt x="31" y="5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6" y="60"/>
                    <a:pt x="22" y="54"/>
                    <a:pt x="20" y="47"/>
                  </a:cubicBezTo>
                  <a:cubicBezTo>
                    <a:pt x="22" y="47"/>
                    <a:pt x="25" y="48"/>
                    <a:pt x="28" y="48"/>
                  </a:cubicBezTo>
                  <a:cubicBezTo>
                    <a:pt x="28" y="48"/>
                    <a:pt x="28" y="48"/>
                    <a:pt x="28" y="47"/>
                  </a:cubicBezTo>
                  <a:cubicBezTo>
                    <a:pt x="27" y="47"/>
                    <a:pt x="27" y="46"/>
                    <a:pt x="26" y="46"/>
                  </a:cubicBezTo>
                  <a:cubicBezTo>
                    <a:pt x="24" y="45"/>
                    <a:pt x="21" y="45"/>
                    <a:pt x="19" y="44"/>
                  </a:cubicBezTo>
                  <a:cubicBezTo>
                    <a:pt x="18" y="41"/>
                    <a:pt x="18" y="37"/>
                    <a:pt x="18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6"/>
                    <a:pt x="18" y="22"/>
                    <a:pt x="19" y="19"/>
                  </a:cubicBezTo>
                  <a:cubicBezTo>
                    <a:pt x="23" y="18"/>
                    <a:pt x="27" y="17"/>
                    <a:pt x="31" y="1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0"/>
                    <a:pt x="33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7" y="17"/>
                    <a:pt x="41" y="18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20"/>
                    <a:pt x="47" y="20"/>
                    <a:pt x="48" y="21"/>
                  </a:cubicBezTo>
                  <a:cubicBezTo>
                    <a:pt x="47" y="20"/>
                    <a:pt x="47" y="20"/>
                    <a:pt x="47" y="19"/>
                  </a:cubicBezTo>
                  <a:cubicBezTo>
                    <a:pt x="55" y="22"/>
                    <a:pt x="60" y="26"/>
                    <a:pt x="61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59" y="38"/>
                    <a:pt x="56" y="40"/>
                  </a:cubicBezTo>
                  <a:cubicBezTo>
                    <a:pt x="56" y="41"/>
                    <a:pt x="55" y="42"/>
                    <a:pt x="55" y="43"/>
                  </a:cubicBezTo>
                  <a:cubicBezTo>
                    <a:pt x="57" y="41"/>
                    <a:pt x="59" y="40"/>
                    <a:pt x="60" y="39"/>
                  </a:cubicBezTo>
                  <a:cubicBezTo>
                    <a:pt x="60" y="40"/>
                    <a:pt x="59" y="42"/>
                    <a:pt x="58" y="44"/>
                  </a:cubicBezTo>
                  <a:cubicBezTo>
                    <a:pt x="59" y="44"/>
                    <a:pt x="60" y="45"/>
                    <a:pt x="60" y="45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1"/>
                    <a:pt x="64" y="37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3"/>
                    <a:pt x="32" y="63"/>
                  </a:cubicBezTo>
                  <a:cubicBezTo>
                    <a:pt x="39" y="63"/>
                    <a:pt x="46" y="61"/>
                    <a:pt x="51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9" y="55"/>
                    <a:pt x="49" y="55"/>
                  </a:cubicBezTo>
                  <a:close/>
                  <a:moveTo>
                    <a:pt x="60" y="24"/>
                  </a:moveTo>
                  <a:cubicBezTo>
                    <a:pt x="57" y="21"/>
                    <a:pt x="53" y="19"/>
                    <a:pt x="47" y="17"/>
                  </a:cubicBezTo>
                  <a:cubicBezTo>
                    <a:pt x="45" y="11"/>
                    <a:pt x="42" y="6"/>
                    <a:pt x="39" y="4"/>
                  </a:cubicBezTo>
                  <a:cubicBezTo>
                    <a:pt x="50" y="6"/>
                    <a:pt x="58" y="14"/>
                    <a:pt x="60" y="24"/>
                  </a:cubicBezTo>
                  <a:close/>
                  <a:moveTo>
                    <a:pt x="33" y="3"/>
                  </a:moveTo>
                  <a:cubicBezTo>
                    <a:pt x="38" y="3"/>
                    <a:pt x="42" y="9"/>
                    <a:pt x="44" y="16"/>
                  </a:cubicBezTo>
                  <a:cubicBezTo>
                    <a:pt x="41" y="16"/>
                    <a:pt x="37" y="15"/>
                    <a:pt x="33" y="15"/>
                  </a:cubicBezTo>
                  <a:lnTo>
                    <a:pt x="33" y="3"/>
                  </a:lnTo>
                  <a:close/>
                  <a:moveTo>
                    <a:pt x="31" y="3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27" y="15"/>
                    <a:pt x="23" y="16"/>
                    <a:pt x="20" y="16"/>
                  </a:cubicBezTo>
                  <a:cubicBezTo>
                    <a:pt x="22" y="9"/>
                    <a:pt x="26" y="3"/>
                    <a:pt x="31" y="3"/>
                  </a:cubicBezTo>
                  <a:close/>
                  <a:moveTo>
                    <a:pt x="25" y="4"/>
                  </a:moveTo>
                  <a:cubicBezTo>
                    <a:pt x="22" y="6"/>
                    <a:pt x="19" y="11"/>
                    <a:pt x="18" y="17"/>
                  </a:cubicBezTo>
                  <a:cubicBezTo>
                    <a:pt x="12" y="19"/>
                    <a:pt x="7" y="21"/>
                    <a:pt x="4" y="24"/>
                  </a:cubicBezTo>
                  <a:cubicBezTo>
                    <a:pt x="7" y="14"/>
                    <a:pt x="15" y="6"/>
                    <a:pt x="25" y="4"/>
                  </a:cubicBezTo>
                  <a:close/>
                  <a:moveTo>
                    <a:pt x="17" y="19"/>
                  </a:moveTo>
                  <a:cubicBezTo>
                    <a:pt x="16" y="23"/>
                    <a:pt x="16" y="27"/>
                    <a:pt x="16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6"/>
                    <a:pt x="9" y="22"/>
                    <a:pt x="17" y="19"/>
                  </a:cubicBezTo>
                  <a:close/>
                  <a:moveTo>
                    <a:pt x="16" y="33"/>
                  </a:moveTo>
                  <a:cubicBezTo>
                    <a:pt x="16" y="37"/>
                    <a:pt x="16" y="40"/>
                    <a:pt x="17" y="44"/>
                  </a:cubicBezTo>
                  <a:cubicBezTo>
                    <a:pt x="9" y="41"/>
                    <a:pt x="4" y="37"/>
                    <a:pt x="3" y="33"/>
                  </a:cubicBezTo>
                  <a:lnTo>
                    <a:pt x="16" y="33"/>
                  </a:lnTo>
                  <a:close/>
                  <a:moveTo>
                    <a:pt x="4" y="39"/>
                  </a:moveTo>
                  <a:cubicBezTo>
                    <a:pt x="7" y="42"/>
                    <a:pt x="12" y="44"/>
                    <a:pt x="18" y="46"/>
                  </a:cubicBezTo>
                  <a:cubicBezTo>
                    <a:pt x="19" y="52"/>
                    <a:pt x="22" y="57"/>
                    <a:pt x="25" y="60"/>
                  </a:cubicBezTo>
                  <a:cubicBezTo>
                    <a:pt x="15" y="57"/>
                    <a:pt x="7" y="4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5" name="Freeform 64"/>
            <p:cNvSpPr>
              <a:spLocks noEditPoints="1"/>
            </p:cNvSpPr>
            <p:nvPr/>
          </p:nvSpPr>
          <p:spPr bwMode="auto">
            <a:xfrm>
              <a:off x="6394919" y="4568428"/>
              <a:ext cx="294878" cy="198746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6" name="Freeform 35"/>
            <p:cNvSpPr>
              <a:spLocks noEditPoints="1"/>
            </p:cNvSpPr>
            <p:nvPr/>
          </p:nvSpPr>
          <p:spPr bwMode="auto">
            <a:xfrm>
              <a:off x="6842720" y="3912123"/>
              <a:ext cx="281540" cy="269066"/>
            </a:xfrm>
            <a:custGeom>
              <a:avLst/>
              <a:gdLst>
                <a:gd name="T0" fmla="*/ 44 w 67"/>
                <a:gd name="T1" fmla="*/ 21 h 64"/>
                <a:gd name="T2" fmla="*/ 25 w 67"/>
                <a:gd name="T3" fmla="*/ 19 h 64"/>
                <a:gd name="T4" fmla="*/ 24 w 67"/>
                <a:gd name="T5" fmla="*/ 21 h 64"/>
                <a:gd name="T6" fmla="*/ 16 w 67"/>
                <a:gd name="T7" fmla="*/ 30 h 64"/>
                <a:gd name="T8" fmla="*/ 26 w 67"/>
                <a:gd name="T9" fmla="*/ 36 h 64"/>
                <a:gd name="T10" fmla="*/ 32 w 67"/>
                <a:gd name="T11" fmla="*/ 42 h 64"/>
                <a:gd name="T12" fmla="*/ 26 w 67"/>
                <a:gd name="T13" fmla="*/ 48 h 64"/>
                <a:gd name="T14" fmla="*/ 42 w 67"/>
                <a:gd name="T15" fmla="*/ 48 h 64"/>
                <a:gd name="T16" fmla="*/ 36 w 67"/>
                <a:gd name="T17" fmla="*/ 42 h 64"/>
                <a:gd name="T18" fmla="*/ 42 w 67"/>
                <a:gd name="T19" fmla="*/ 36 h 64"/>
                <a:gd name="T20" fmla="*/ 51 w 67"/>
                <a:gd name="T21" fmla="*/ 30 h 64"/>
                <a:gd name="T22" fmla="*/ 19 w 67"/>
                <a:gd name="T23" fmla="*/ 30 h 64"/>
                <a:gd name="T24" fmla="*/ 24 w 67"/>
                <a:gd name="T25" fmla="*/ 31 h 64"/>
                <a:gd name="T26" fmla="*/ 48 w 67"/>
                <a:gd name="T27" fmla="*/ 30 h 64"/>
                <a:gd name="T28" fmla="*/ 44 w 67"/>
                <a:gd name="T29" fmla="*/ 31 h 64"/>
                <a:gd name="T30" fmla="*/ 48 w 67"/>
                <a:gd name="T31" fmla="*/ 30 h 64"/>
                <a:gd name="T32" fmla="*/ 61 w 67"/>
                <a:gd name="T33" fmla="*/ 20 h 64"/>
                <a:gd name="T34" fmla="*/ 51 w 67"/>
                <a:gd name="T35" fmla="*/ 9 h 64"/>
                <a:gd name="T36" fmla="*/ 43 w 67"/>
                <a:gd name="T37" fmla="*/ 0 h 64"/>
                <a:gd name="T38" fmla="*/ 30 w 67"/>
                <a:gd name="T39" fmla="*/ 2 h 64"/>
                <a:gd name="T40" fmla="*/ 19 w 67"/>
                <a:gd name="T41" fmla="*/ 6 h 64"/>
                <a:gd name="T42" fmla="*/ 7 w 67"/>
                <a:gd name="T43" fmla="*/ 13 h 64"/>
                <a:gd name="T44" fmla="*/ 4 w 67"/>
                <a:gd name="T45" fmla="*/ 26 h 64"/>
                <a:gd name="T46" fmla="*/ 7 w 67"/>
                <a:gd name="T47" fmla="*/ 41 h 64"/>
                <a:gd name="T48" fmla="*/ 13 w 67"/>
                <a:gd name="T49" fmla="*/ 55 h 64"/>
                <a:gd name="T50" fmla="*/ 24 w 67"/>
                <a:gd name="T51" fmla="*/ 64 h 64"/>
                <a:gd name="T52" fmla="*/ 34 w 67"/>
                <a:gd name="T53" fmla="*/ 61 h 64"/>
                <a:gd name="T54" fmla="*/ 44 w 67"/>
                <a:gd name="T55" fmla="*/ 64 h 64"/>
                <a:gd name="T56" fmla="*/ 54 w 67"/>
                <a:gd name="T57" fmla="*/ 55 h 64"/>
                <a:gd name="T58" fmla="*/ 61 w 67"/>
                <a:gd name="T59" fmla="*/ 41 h 64"/>
                <a:gd name="T60" fmla="*/ 63 w 67"/>
                <a:gd name="T61" fmla="*/ 26 h 64"/>
                <a:gd name="T62" fmla="*/ 58 w 67"/>
                <a:gd name="T63" fmla="*/ 19 h 64"/>
                <a:gd name="T64" fmla="*/ 54 w 67"/>
                <a:gd name="T65" fmla="*/ 13 h 64"/>
                <a:gd name="T66" fmla="*/ 46 w 67"/>
                <a:gd name="T67" fmla="*/ 7 h 64"/>
                <a:gd name="T68" fmla="*/ 39 w 67"/>
                <a:gd name="T69" fmla="*/ 5 h 64"/>
                <a:gd name="T70" fmla="*/ 29 w 67"/>
                <a:gd name="T71" fmla="*/ 5 h 64"/>
                <a:gd name="T72" fmla="*/ 22 w 67"/>
                <a:gd name="T73" fmla="*/ 7 h 64"/>
                <a:gd name="T74" fmla="*/ 18 w 67"/>
                <a:gd name="T75" fmla="*/ 12 h 64"/>
                <a:gd name="T76" fmla="*/ 9 w 67"/>
                <a:gd name="T77" fmla="*/ 14 h 64"/>
                <a:gd name="T78" fmla="*/ 6 w 67"/>
                <a:gd name="T79" fmla="*/ 28 h 64"/>
                <a:gd name="T80" fmla="*/ 9 w 67"/>
                <a:gd name="T81" fmla="*/ 40 h 64"/>
                <a:gd name="T82" fmla="*/ 9 w 67"/>
                <a:gd name="T83" fmla="*/ 50 h 64"/>
                <a:gd name="T84" fmla="*/ 18 w 67"/>
                <a:gd name="T85" fmla="*/ 53 h 64"/>
                <a:gd name="T86" fmla="*/ 24 w 67"/>
                <a:gd name="T87" fmla="*/ 61 h 64"/>
                <a:gd name="T88" fmla="*/ 33 w 67"/>
                <a:gd name="T89" fmla="*/ 58 h 64"/>
                <a:gd name="T90" fmla="*/ 43 w 67"/>
                <a:gd name="T91" fmla="*/ 61 h 64"/>
                <a:gd name="T92" fmla="*/ 48 w 67"/>
                <a:gd name="T93" fmla="*/ 53 h 64"/>
                <a:gd name="T94" fmla="*/ 10 w 67"/>
                <a:gd name="T95" fmla="*/ 32 h 64"/>
                <a:gd name="T96" fmla="*/ 34 w 67"/>
                <a:gd name="T97" fmla="*/ 56 h 64"/>
                <a:gd name="T98" fmla="*/ 49 w 67"/>
                <a:gd name="T99" fmla="*/ 53 h 64"/>
                <a:gd name="T100" fmla="*/ 58 w 67"/>
                <a:gd name="T101" fmla="*/ 50 h 64"/>
                <a:gd name="T102" fmla="*/ 60 w 67"/>
                <a:gd name="T103" fmla="*/ 32 h 64"/>
                <a:gd name="T104" fmla="*/ 64 w 67"/>
                <a:gd name="T10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" h="64">
                  <a:moveTo>
                    <a:pt x="51" y="23"/>
                  </a:moveTo>
                  <a:cubicBezTo>
                    <a:pt x="51" y="22"/>
                    <a:pt x="51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19"/>
                    <a:pt x="43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20" y="35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5" y="37"/>
                    <a:pt x="26" y="36"/>
                  </a:cubicBezTo>
                  <a:cubicBezTo>
                    <a:pt x="27" y="37"/>
                    <a:pt x="28" y="38"/>
                    <a:pt x="30" y="39"/>
                  </a:cubicBezTo>
                  <a:cubicBezTo>
                    <a:pt x="30" y="39"/>
                    <a:pt x="31" y="39"/>
                    <a:pt x="31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5"/>
                    <a:pt x="30" y="46"/>
                    <a:pt x="30" y="46"/>
                  </a:cubicBezTo>
                  <a:cubicBezTo>
                    <a:pt x="30" y="46"/>
                    <a:pt x="28" y="47"/>
                    <a:pt x="26" y="47"/>
                  </a:cubicBezTo>
                  <a:cubicBezTo>
                    <a:pt x="26" y="47"/>
                    <a:pt x="26" y="48"/>
                    <a:pt x="26" y="48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49"/>
                    <a:pt x="42" y="48"/>
                  </a:cubicBezTo>
                  <a:cubicBezTo>
                    <a:pt x="42" y="48"/>
                    <a:pt x="42" y="47"/>
                    <a:pt x="42" y="47"/>
                  </a:cubicBezTo>
                  <a:cubicBezTo>
                    <a:pt x="40" y="47"/>
                    <a:pt x="38" y="46"/>
                    <a:pt x="38" y="46"/>
                  </a:cubicBezTo>
                  <a:cubicBezTo>
                    <a:pt x="37" y="46"/>
                    <a:pt x="36" y="45"/>
                    <a:pt x="36" y="42"/>
                  </a:cubicBezTo>
                  <a:cubicBezTo>
                    <a:pt x="36" y="41"/>
                    <a:pt x="37" y="40"/>
                    <a:pt x="37" y="39"/>
                  </a:cubicBezTo>
                  <a:cubicBezTo>
                    <a:pt x="37" y="39"/>
                    <a:pt x="38" y="39"/>
                    <a:pt x="38" y="39"/>
                  </a:cubicBezTo>
                  <a:cubicBezTo>
                    <a:pt x="40" y="38"/>
                    <a:pt x="41" y="37"/>
                    <a:pt x="42" y="36"/>
                  </a:cubicBezTo>
                  <a:cubicBezTo>
                    <a:pt x="43" y="37"/>
                    <a:pt x="44" y="37"/>
                    <a:pt x="44" y="37"/>
                  </a:cubicBezTo>
                  <a:cubicBezTo>
                    <a:pt x="45" y="37"/>
                    <a:pt x="45" y="37"/>
                    <a:pt x="46" y="37"/>
                  </a:cubicBezTo>
                  <a:cubicBezTo>
                    <a:pt x="48" y="35"/>
                    <a:pt x="51" y="33"/>
                    <a:pt x="51" y="30"/>
                  </a:cubicBezTo>
                  <a:lnTo>
                    <a:pt x="51" y="23"/>
                  </a:lnTo>
                  <a:close/>
                  <a:moveTo>
                    <a:pt x="23" y="34"/>
                  </a:moveTo>
                  <a:cubicBezTo>
                    <a:pt x="19" y="31"/>
                    <a:pt x="19" y="30"/>
                    <a:pt x="19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3"/>
                    <a:pt x="24" y="33"/>
                  </a:cubicBezTo>
                  <a:cubicBezTo>
                    <a:pt x="24" y="34"/>
                    <a:pt x="24" y="34"/>
                    <a:pt x="23" y="34"/>
                  </a:cubicBezTo>
                  <a:close/>
                  <a:moveTo>
                    <a:pt x="48" y="30"/>
                  </a:moveTo>
                  <a:cubicBezTo>
                    <a:pt x="48" y="30"/>
                    <a:pt x="48" y="31"/>
                    <a:pt x="44" y="34"/>
                  </a:cubicBezTo>
                  <a:cubicBezTo>
                    <a:pt x="44" y="34"/>
                    <a:pt x="44" y="34"/>
                    <a:pt x="44" y="33"/>
                  </a:cubicBezTo>
                  <a:cubicBezTo>
                    <a:pt x="44" y="33"/>
                    <a:pt x="44" y="32"/>
                    <a:pt x="44" y="31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30"/>
                  </a:lnTo>
                  <a:close/>
                  <a:moveTo>
                    <a:pt x="63" y="26"/>
                  </a:moveTo>
                  <a:cubicBezTo>
                    <a:pt x="62" y="25"/>
                    <a:pt x="61" y="24"/>
                    <a:pt x="61" y="24"/>
                  </a:cubicBezTo>
                  <a:cubicBezTo>
                    <a:pt x="61" y="23"/>
                    <a:pt x="61" y="21"/>
                    <a:pt x="61" y="20"/>
                  </a:cubicBezTo>
                  <a:cubicBezTo>
                    <a:pt x="62" y="17"/>
                    <a:pt x="62" y="15"/>
                    <a:pt x="61" y="13"/>
                  </a:cubicBezTo>
                  <a:cubicBezTo>
                    <a:pt x="59" y="11"/>
                    <a:pt x="57" y="10"/>
                    <a:pt x="54" y="10"/>
                  </a:cubicBezTo>
                  <a:cubicBezTo>
                    <a:pt x="53" y="10"/>
                    <a:pt x="51" y="10"/>
                    <a:pt x="51" y="9"/>
                  </a:cubicBezTo>
                  <a:cubicBezTo>
                    <a:pt x="50" y="9"/>
                    <a:pt x="49" y="7"/>
                    <a:pt x="49" y="6"/>
                  </a:cubicBezTo>
                  <a:cubicBezTo>
                    <a:pt x="48" y="4"/>
                    <a:pt x="47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1" y="0"/>
                    <a:pt x="39" y="1"/>
                    <a:pt x="37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29" y="1"/>
                    <a:pt x="27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1" y="1"/>
                    <a:pt x="20" y="4"/>
                    <a:pt x="19" y="6"/>
                  </a:cubicBezTo>
                  <a:cubicBezTo>
                    <a:pt x="18" y="7"/>
                    <a:pt x="18" y="9"/>
                    <a:pt x="17" y="9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1" y="10"/>
                    <a:pt x="8" y="11"/>
                    <a:pt x="7" y="13"/>
                  </a:cubicBezTo>
                  <a:cubicBezTo>
                    <a:pt x="5" y="15"/>
                    <a:pt x="6" y="17"/>
                    <a:pt x="6" y="20"/>
                  </a:cubicBezTo>
                  <a:cubicBezTo>
                    <a:pt x="7" y="21"/>
                    <a:pt x="7" y="23"/>
                    <a:pt x="7" y="24"/>
                  </a:cubicBezTo>
                  <a:cubicBezTo>
                    <a:pt x="7" y="24"/>
                    <a:pt x="5" y="25"/>
                    <a:pt x="4" y="26"/>
                  </a:cubicBezTo>
                  <a:cubicBezTo>
                    <a:pt x="3" y="28"/>
                    <a:pt x="0" y="30"/>
                    <a:pt x="0" y="32"/>
                  </a:cubicBezTo>
                  <a:cubicBezTo>
                    <a:pt x="0" y="35"/>
                    <a:pt x="3" y="37"/>
                    <a:pt x="4" y="38"/>
                  </a:cubicBezTo>
                  <a:cubicBezTo>
                    <a:pt x="5" y="39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7"/>
                    <a:pt x="5" y="50"/>
                    <a:pt x="7" y="52"/>
                  </a:cubicBezTo>
                  <a:cubicBezTo>
                    <a:pt x="8" y="54"/>
                    <a:pt x="11" y="54"/>
                    <a:pt x="13" y="55"/>
                  </a:cubicBezTo>
                  <a:cubicBezTo>
                    <a:pt x="15" y="55"/>
                    <a:pt x="16" y="55"/>
                    <a:pt x="17" y="55"/>
                  </a:cubicBezTo>
                  <a:cubicBezTo>
                    <a:pt x="18" y="56"/>
                    <a:pt x="18" y="57"/>
                    <a:pt x="19" y="59"/>
                  </a:cubicBezTo>
                  <a:cubicBezTo>
                    <a:pt x="20" y="61"/>
                    <a:pt x="21" y="63"/>
                    <a:pt x="24" y="64"/>
                  </a:cubicBezTo>
                  <a:cubicBezTo>
                    <a:pt x="24" y="64"/>
                    <a:pt x="25" y="64"/>
                    <a:pt x="25" y="64"/>
                  </a:cubicBezTo>
                  <a:cubicBezTo>
                    <a:pt x="27" y="64"/>
                    <a:pt x="29" y="63"/>
                    <a:pt x="30" y="62"/>
                  </a:cubicBezTo>
                  <a:cubicBezTo>
                    <a:pt x="32" y="62"/>
                    <a:pt x="33" y="61"/>
                    <a:pt x="34" y="61"/>
                  </a:cubicBezTo>
                  <a:cubicBezTo>
                    <a:pt x="35" y="61"/>
                    <a:pt x="36" y="62"/>
                    <a:pt x="37" y="62"/>
                  </a:cubicBezTo>
                  <a:cubicBezTo>
                    <a:pt x="39" y="63"/>
                    <a:pt x="41" y="64"/>
                    <a:pt x="43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7"/>
                    <a:pt x="50" y="56"/>
                    <a:pt x="51" y="55"/>
                  </a:cubicBezTo>
                  <a:cubicBezTo>
                    <a:pt x="51" y="55"/>
                    <a:pt x="53" y="55"/>
                    <a:pt x="54" y="55"/>
                  </a:cubicBezTo>
                  <a:cubicBezTo>
                    <a:pt x="57" y="54"/>
                    <a:pt x="59" y="54"/>
                    <a:pt x="61" y="52"/>
                  </a:cubicBezTo>
                  <a:cubicBezTo>
                    <a:pt x="62" y="50"/>
                    <a:pt x="62" y="47"/>
                    <a:pt x="61" y="45"/>
                  </a:cubicBezTo>
                  <a:cubicBezTo>
                    <a:pt x="61" y="44"/>
                    <a:pt x="61" y="42"/>
                    <a:pt x="61" y="41"/>
                  </a:cubicBezTo>
                  <a:cubicBezTo>
                    <a:pt x="61" y="40"/>
                    <a:pt x="62" y="39"/>
                    <a:pt x="63" y="38"/>
                  </a:cubicBezTo>
                  <a:cubicBezTo>
                    <a:pt x="65" y="37"/>
                    <a:pt x="67" y="35"/>
                    <a:pt x="67" y="32"/>
                  </a:cubicBezTo>
                  <a:cubicBezTo>
                    <a:pt x="67" y="30"/>
                    <a:pt x="65" y="28"/>
                    <a:pt x="63" y="26"/>
                  </a:cubicBezTo>
                  <a:close/>
                  <a:moveTo>
                    <a:pt x="54" y="13"/>
                  </a:moveTo>
                  <a:cubicBezTo>
                    <a:pt x="56" y="13"/>
                    <a:pt x="58" y="13"/>
                    <a:pt x="58" y="14"/>
                  </a:cubicBezTo>
                  <a:cubicBezTo>
                    <a:pt x="59" y="15"/>
                    <a:pt x="59" y="17"/>
                    <a:pt x="58" y="19"/>
                  </a:cubicBezTo>
                  <a:cubicBezTo>
                    <a:pt x="58" y="21"/>
                    <a:pt x="58" y="22"/>
                    <a:pt x="58" y="24"/>
                  </a:cubicBezTo>
                  <a:cubicBezTo>
                    <a:pt x="56" y="19"/>
                    <a:pt x="53" y="15"/>
                    <a:pt x="49" y="12"/>
                  </a:cubicBezTo>
                  <a:cubicBezTo>
                    <a:pt x="51" y="13"/>
                    <a:pt x="52" y="13"/>
                    <a:pt x="54" y="13"/>
                  </a:cubicBezTo>
                  <a:close/>
                  <a:moveTo>
                    <a:pt x="39" y="5"/>
                  </a:moveTo>
                  <a:cubicBezTo>
                    <a:pt x="41" y="4"/>
                    <a:pt x="42" y="3"/>
                    <a:pt x="43" y="3"/>
                  </a:cubicBezTo>
                  <a:cubicBezTo>
                    <a:pt x="44" y="4"/>
                    <a:pt x="45" y="6"/>
                    <a:pt x="46" y="7"/>
                  </a:cubicBezTo>
                  <a:cubicBezTo>
                    <a:pt x="47" y="9"/>
                    <a:pt x="47" y="10"/>
                    <a:pt x="48" y="11"/>
                  </a:cubicBezTo>
                  <a:cubicBezTo>
                    <a:pt x="44" y="8"/>
                    <a:pt x="40" y="7"/>
                    <a:pt x="35" y="7"/>
                  </a:cubicBezTo>
                  <a:cubicBezTo>
                    <a:pt x="36" y="6"/>
                    <a:pt x="38" y="6"/>
                    <a:pt x="39" y="5"/>
                  </a:cubicBezTo>
                  <a:close/>
                  <a:moveTo>
                    <a:pt x="22" y="7"/>
                  </a:moveTo>
                  <a:cubicBezTo>
                    <a:pt x="22" y="6"/>
                    <a:pt x="23" y="4"/>
                    <a:pt x="24" y="3"/>
                  </a:cubicBezTo>
                  <a:cubicBezTo>
                    <a:pt x="26" y="3"/>
                    <a:pt x="27" y="4"/>
                    <a:pt x="29" y="5"/>
                  </a:cubicBezTo>
                  <a:cubicBezTo>
                    <a:pt x="30" y="6"/>
                    <a:pt x="32" y="6"/>
                    <a:pt x="33" y="7"/>
                  </a:cubicBezTo>
                  <a:cubicBezTo>
                    <a:pt x="28" y="7"/>
                    <a:pt x="23" y="8"/>
                    <a:pt x="19" y="11"/>
                  </a:cubicBezTo>
                  <a:cubicBezTo>
                    <a:pt x="20" y="10"/>
                    <a:pt x="21" y="9"/>
                    <a:pt x="22" y="7"/>
                  </a:cubicBezTo>
                  <a:close/>
                  <a:moveTo>
                    <a:pt x="9" y="14"/>
                  </a:moveTo>
                  <a:cubicBezTo>
                    <a:pt x="10" y="13"/>
                    <a:pt x="12" y="13"/>
                    <a:pt x="14" y="13"/>
                  </a:cubicBezTo>
                  <a:cubicBezTo>
                    <a:pt x="15" y="13"/>
                    <a:pt x="17" y="13"/>
                    <a:pt x="18" y="12"/>
                  </a:cubicBezTo>
                  <a:cubicBezTo>
                    <a:pt x="14" y="15"/>
                    <a:pt x="11" y="19"/>
                    <a:pt x="10" y="24"/>
                  </a:cubicBezTo>
                  <a:cubicBezTo>
                    <a:pt x="10" y="22"/>
                    <a:pt x="10" y="21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lose/>
                  <a:moveTo>
                    <a:pt x="6" y="36"/>
                  </a:moveTo>
                  <a:cubicBezTo>
                    <a:pt x="5" y="35"/>
                    <a:pt x="3" y="34"/>
                    <a:pt x="3" y="32"/>
                  </a:cubicBezTo>
                  <a:cubicBezTo>
                    <a:pt x="3" y="31"/>
                    <a:pt x="5" y="30"/>
                    <a:pt x="6" y="28"/>
                  </a:cubicBezTo>
                  <a:cubicBezTo>
                    <a:pt x="8" y="27"/>
                    <a:pt x="9" y="26"/>
                    <a:pt x="9" y="25"/>
                  </a:cubicBezTo>
                  <a:cubicBezTo>
                    <a:pt x="9" y="27"/>
                    <a:pt x="8" y="30"/>
                    <a:pt x="8" y="32"/>
                  </a:cubicBezTo>
                  <a:cubicBezTo>
                    <a:pt x="8" y="35"/>
                    <a:pt x="9" y="37"/>
                    <a:pt x="9" y="40"/>
                  </a:cubicBezTo>
                  <a:cubicBezTo>
                    <a:pt x="9" y="38"/>
                    <a:pt x="8" y="37"/>
                    <a:pt x="6" y="36"/>
                  </a:cubicBezTo>
                  <a:close/>
                  <a:moveTo>
                    <a:pt x="14" y="52"/>
                  </a:moveTo>
                  <a:cubicBezTo>
                    <a:pt x="12" y="51"/>
                    <a:pt x="10" y="51"/>
                    <a:pt x="9" y="50"/>
                  </a:cubicBezTo>
                  <a:cubicBezTo>
                    <a:pt x="9" y="49"/>
                    <a:pt x="9" y="47"/>
                    <a:pt x="9" y="46"/>
                  </a:cubicBezTo>
                  <a:cubicBezTo>
                    <a:pt x="10" y="44"/>
                    <a:pt x="10" y="42"/>
                    <a:pt x="10" y="41"/>
                  </a:cubicBezTo>
                  <a:cubicBezTo>
                    <a:pt x="11" y="46"/>
                    <a:pt x="14" y="50"/>
                    <a:pt x="18" y="53"/>
                  </a:cubicBezTo>
                  <a:cubicBezTo>
                    <a:pt x="17" y="52"/>
                    <a:pt x="15" y="52"/>
                    <a:pt x="14" y="52"/>
                  </a:cubicBezTo>
                  <a:close/>
                  <a:moveTo>
                    <a:pt x="29" y="60"/>
                  </a:moveTo>
                  <a:cubicBezTo>
                    <a:pt x="27" y="61"/>
                    <a:pt x="26" y="62"/>
                    <a:pt x="24" y="61"/>
                  </a:cubicBezTo>
                  <a:cubicBezTo>
                    <a:pt x="23" y="61"/>
                    <a:pt x="22" y="59"/>
                    <a:pt x="22" y="57"/>
                  </a:cubicBezTo>
                  <a:cubicBezTo>
                    <a:pt x="21" y="56"/>
                    <a:pt x="20" y="54"/>
                    <a:pt x="19" y="53"/>
                  </a:cubicBezTo>
                  <a:cubicBezTo>
                    <a:pt x="23" y="56"/>
                    <a:pt x="28" y="58"/>
                    <a:pt x="33" y="58"/>
                  </a:cubicBezTo>
                  <a:cubicBezTo>
                    <a:pt x="32" y="58"/>
                    <a:pt x="30" y="59"/>
                    <a:pt x="29" y="60"/>
                  </a:cubicBezTo>
                  <a:close/>
                  <a:moveTo>
                    <a:pt x="46" y="57"/>
                  </a:moveTo>
                  <a:cubicBezTo>
                    <a:pt x="45" y="59"/>
                    <a:pt x="44" y="61"/>
                    <a:pt x="43" y="61"/>
                  </a:cubicBezTo>
                  <a:cubicBezTo>
                    <a:pt x="42" y="62"/>
                    <a:pt x="41" y="61"/>
                    <a:pt x="39" y="60"/>
                  </a:cubicBezTo>
                  <a:cubicBezTo>
                    <a:pt x="37" y="59"/>
                    <a:pt x="36" y="58"/>
                    <a:pt x="35" y="58"/>
                  </a:cubicBezTo>
                  <a:cubicBezTo>
                    <a:pt x="40" y="58"/>
                    <a:pt x="44" y="56"/>
                    <a:pt x="48" y="53"/>
                  </a:cubicBezTo>
                  <a:cubicBezTo>
                    <a:pt x="47" y="54"/>
                    <a:pt x="47" y="56"/>
                    <a:pt x="46" y="57"/>
                  </a:cubicBezTo>
                  <a:close/>
                  <a:moveTo>
                    <a:pt x="34" y="56"/>
                  </a:moveTo>
                  <a:cubicBezTo>
                    <a:pt x="21" y="56"/>
                    <a:pt x="10" y="45"/>
                    <a:pt x="10" y="32"/>
                  </a:cubicBezTo>
                  <a:cubicBezTo>
                    <a:pt x="10" y="19"/>
                    <a:pt x="21" y="9"/>
                    <a:pt x="34" y="9"/>
                  </a:cubicBezTo>
                  <a:cubicBezTo>
                    <a:pt x="47" y="9"/>
                    <a:pt x="58" y="19"/>
                    <a:pt x="58" y="32"/>
                  </a:cubicBezTo>
                  <a:cubicBezTo>
                    <a:pt x="58" y="45"/>
                    <a:pt x="47" y="56"/>
                    <a:pt x="34" y="56"/>
                  </a:cubicBezTo>
                  <a:close/>
                  <a:moveTo>
                    <a:pt x="58" y="50"/>
                  </a:moveTo>
                  <a:cubicBezTo>
                    <a:pt x="58" y="51"/>
                    <a:pt x="56" y="51"/>
                    <a:pt x="54" y="52"/>
                  </a:cubicBezTo>
                  <a:cubicBezTo>
                    <a:pt x="52" y="52"/>
                    <a:pt x="51" y="52"/>
                    <a:pt x="49" y="53"/>
                  </a:cubicBezTo>
                  <a:cubicBezTo>
                    <a:pt x="53" y="50"/>
                    <a:pt x="56" y="46"/>
                    <a:pt x="58" y="41"/>
                  </a:cubicBezTo>
                  <a:cubicBezTo>
                    <a:pt x="58" y="42"/>
                    <a:pt x="58" y="44"/>
                    <a:pt x="58" y="46"/>
                  </a:cubicBezTo>
                  <a:cubicBezTo>
                    <a:pt x="59" y="47"/>
                    <a:pt x="59" y="49"/>
                    <a:pt x="58" y="50"/>
                  </a:cubicBezTo>
                  <a:close/>
                  <a:moveTo>
                    <a:pt x="61" y="36"/>
                  </a:moveTo>
                  <a:cubicBezTo>
                    <a:pt x="60" y="37"/>
                    <a:pt x="59" y="38"/>
                    <a:pt x="58" y="40"/>
                  </a:cubicBezTo>
                  <a:cubicBezTo>
                    <a:pt x="59" y="37"/>
                    <a:pt x="60" y="35"/>
                    <a:pt x="60" y="32"/>
                  </a:cubicBezTo>
                  <a:cubicBezTo>
                    <a:pt x="60" y="30"/>
                    <a:pt x="59" y="27"/>
                    <a:pt x="58" y="25"/>
                  </a:cubicBezTo>
                  <a:cubicBezTo>
                    <a:pt x="59" y="26"/>
                    <a:pt x="60" y="27"/>
                    <a:pt x="61" y="28"/>
                  </a:cubicBezTo>
                  <a:cubicBezTo>
                    <a:pt x="63" y="30"/>
                    <a:pt x="64" y="31"/>
                    <a:pt x="64" y="32"/>
                  </a:cubicBezTo>
                  <a:cubicBezTo>
                    <a:pt x="64" y="34"/>
                    <a:pt x="63" y="35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7" name="Freeform 35"/>
            <p:cNvSpPr>
              <a:spLocks noEditPoints="1"/>
            </p:cNvSpPr>
            <p:nvPr/>
          </p:nvSpPr>
          <p:spPr bwMode="auto">
            <a:xfrm>
              <a:off x="5843290" y="5254807"/>
              <a:ext cx="328103" cy="313566"/>
            </a:xfrm>
            <a:custGeom>
              <a:avLst/>
              <a:gdLst>
                <a:gd name="T0" fmla="*/ 44 w 67"/>
                <a:gd name="T1" fmla="*/ 21 h 64"/>
                <a:gd name="T2" fmla="*/ 25 w 67"/>
                <a:gd name="T3" fmla="*/ 19 h 64"/>
                <a:gd name="T4" fmla="*/ 24 w 67"/>
                <a:gd name="T5" fmla="*/ 21 h 64"/>
                <a:gd name="T6" fmla="*/ 16 w 67"/>
                <a:gd name="T7" fmla="*/ 30 h 64"/>
                <a:gd name="T8" fmla="*/ 26 w 67"/>
                <a:gd name="T9" fmla="*/ 36 h 64"/>
                <a:gd name="T10" fmla="*/ 32 w 67"/>
                <a:gd name="T11" fmla="*/ 42 h 64"/>
                <a:gd name="T12" fmla="*/ 26 w 67"/>
                <a:gd name="T13" fmla="*/ 48 h 64"/>
                <a:gd name="T14" fmla="*/ 42 w 67"/>
                <a:gd name="T15" fmla="*/ 48 h 64"/>
                <a:gd name="T16" fmla="*/ 36 w 67"/>
                <a:gd name="T17" fmla="*/ 42 h 64"/>
                <a:gd name="T18" fmla="*/ 42 w 67"/>
                <a:gd name="T19" fmla="*/ 36 h 64"/>
                <a:gd name="T20" fmla="*/ 51 w 67"/>
                <a:gd name="T21" fmla="*/ 30 h 64"/>
                <a:gd name="T22" fmla="*/ 19 w 67"/>
                <a:gd name="T23" fmla="*/ 30 h 64"/>
                <a:gd name="T24" fmla="*/ 24 w 67"/>
                <a:gd name="T25" fmla="*/ 31 h 64"/>
                <a:gd name="T26" fmla="*/ 48 w 67"/>
                <a:gd name="T27" fmla="*/ 30 h 64"/>
                <a:gd name="T28" fmla="*/ 44 w 67"/>
                <a:gd name="T29" fmla="*/ 31 h 64"/>
                <a:gd name="T30" fmla="*/ 48 w 67"/>
                <a:gd name="T31" fmla="*/ 30 h 64"/>
                <a:gd name="T32" fmla="*/ 61 w 67"/>
                <a:gd name="T33" fmla="*/ 20 h 64"/>
                <a:gd name="T34" fmla="*/ 51 w 67"/>
                <a:gd name="T35" fmla="*/ 9 h 64"/>
                <a:gd name="T36" fmla="*/ 43 w 67"/>
                <a:gd name="T37" fmla="*/ 0 h 64"/>
                <a:gd name="T38" fmla="*/ 30 w 67"/>
                <a:gd name="T39" fmla="*/ 2 h 64"/>
                <a:gd name="T40" fmla="*/ 19 w 67"/>
                <a:gd name="T41" fmla="*/ 6 h 64"/>
                <a:gd name="T42" fmla="*/ 7 w 67"/>
                <a:gd name="T43" fmla="*/ 13 h 64"/>
                <a:gd name="T44" fmla="*/ 4 w 67"/>
                <a:gd name="T45" fmla="*/ 26 h 64"/>
                <a:gd name="T46" fmla="*/ 7 w 67"/>
                <a:gd name="T47" fmla="*/ 41 h 64"/>
                <a:gd name="T48" fmla="*/ 13 w 67"/>
                <a:gd name="T49" fmla="*/ 55 h 64"/>
                <a:gd name="T50" fmla="*/ 24 w 67"/>
                <a:gd name="T51" fmla="*/ 64 h 64"/>
                <a:gd name="T52" fmla="*/ 34 w 67"/>
                <a:gd name="T53" fmla="*/ 61 h 64"/>
                <a:gd name="T54" fmla="*/ 44 w 67"/>
                <a:gd name="T55" fmla="*/ 64 h 64"/>
                <a:gd name="T56" fmla="*/ 54 w 67"/>
                <a:gd name="T57" fmla="*/ 55 h 64"/>
                <a:gd name="T58" fmla="*/ 61 w 67"/>
                <a:gd name="T59" fmla="*/ 41 h 64"/>
                <a:gd name="T60" fmla="*/ 63 w 67"/>
                <a:gd name="T61" fmla="*/ 26 h 64"/>
                <a:gd name="T62" fmla="*/ 58 w 67"/>
                <a:gd name="T63" fmla="*/ 19 h 64"/>
                <a:gd name="T64" fmla="*/ 54 w 67"/>
                <a:gd name="T65" fmla="*/ 13 h 64"/>
                <a:gd name="T66" fmla="*/ 46 w 67"/>
                <a:gd name="T67" fmla="*/ 7 h 64"/>
                <a:gd name="T68" fmla="*/ 39 w 67"/>
                <a:gd name="T69" fmla="*/ 5 h 64"/>
                <a:gd name="T70" fmla="*/ 29 w 67"/>
                <a:gd name="T71" fmla="*/ 5 h 64"/>
                <a:gd name="T72" fmla="*/ 22 w 67"/>
                <a:gd name="T73" fmla="*/ 7 h 64"/>
                <a:gd name="T74" fmla="*/ 18 w 67"/>
                <a:gd name="T75" fmla="*/ 12 h 64"/>
                <a:gd name="T76" fmla="*/ 9 w 67"/>
                <a:gd name="T77" fmla="*/ 14 h 64"/>
                <a:gd name="T78" fmla="*/ 6 w 67"/>
                <a:gd name="T79" fmla="*/ 28 h 64"/>
                <a:gd name="T80" fmla="*/ 9 w 67"/>
                <a:gd name="T81" fmla="*/ 40 h 64"/>
                <a:gd name="T82" fmla="*/ 9 w 67"/>
                <a:gd name="T83" fmla="*/ 50 h 64"/>
                <a:gd name="T84" fmla="*/ 18 w 67"/>
                <a:gd name="T85" fmla="*/ 53 h 64"/>
                <a:gd name="T86" fmla="*/ 24 w 67"/>
                <a:gd name="T87" fmla="*/ 61 h 64"/>
                <a:gd name="T88" fmla="*/ 33 w 67"/>
                <a:gd name="T89" fmla="*/ 58 h 64"/>
                <a:gd name="T90" fmla="*/ 43 w 67"/>
                <a:gd name="T91" fmla="*/ 61 h 64"/>
                <a:gd name="T92" fmla="*/ 48 w 67"/>
                <a:gd name="T93" fmla="*/ 53 h 64"/>
                <a:gd name="T94" fmla="*/ 10 w 67"/>
                <a:gd name="T95" fmla="*/ 32 h 64"/>
                <a:gd name="T96" fmla="*/ 34 w 67"/>
                <a:gd name="T97" fmla="*/ 56 h 64"/>
                <a:gd name="T98" fmla="*/ 49 w 67"/>
                <a:gd name="T99" fmla="*/ 53 h 64"/>
                <a:gd name="T100" fmla="*/ 58 w 67"/>
                <a:gd name="T101" fmla="*/ 50 h 64"/>
                <a:gd name="T102" fmla="*/ 60 w 67"/>
                <a:gd name="T103" fmla="*/ 32 h 64"/>
                <a:gd name="T104" fmla="*/ 64 w 67"/>
                <a:gd name="T10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" h="64">
                  <a:moveTo>
                    <a:pt x="51" y="23"/>
                  </a:moveTo>
                  <a:cubicBezTo>
                    <a:pt x="51" y="22"/>
                    <a:pt x="51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19"/>
                    <a:pt x="43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20" y="35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5" y="37"/>
                    <a:pt x="26" y="36"/>
                  </a:cubicBezTo>
                  <a:cubicBezTo>
                    <a:pt x="27" y="37"/>
                    <a:pt x="28" y="38"/>
                    <a:pt x="30" y="39"/>
                  </a:cubicBezTo>
                  <a:cubicBezTo>
                    <a:pt x="30" y="39"/>
                    <a:pt x="31" y="39"/>
                    <a:pt x="31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5"/>
                    <a:pt x="30" y="46"/>
                    <a:pt x="30" y="46"/>
                  </a:cubicBezTo>
                  <a:cubicBezTo>
                    <a:pt x="30" y="46"/>
                    <a:pt x="28" y="47"/>
                    <a:pt x="26" y="47"/>
                  </a:cubicBezTo>
                  <a:cubicBezTo>
                    <a:pt x="26" y="47"/>
                    <a:pt x="26" y="48"/>
                    <a:pt x="26" y="48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49"/>
                    <a:pt x="42" y="48"/>
                  </a:cubicBezTo>
                  <a:cubicBezTo>
                    <a:pt x="42" y="48"/>
                    <a:pt x="42" y="47"/>
                    <a:pt x="42" y="47"/>
                  </a:cubicBezTo>
                  <a:cubicBezTo>
                    <a:pt x="40" y="47"/>
                    <a:pt x="38" y="46"/>
                    <a:pt x="38" y="46"/>
                  </a:cubicBezTo>
                  <a:cubicBezTo>
                    <a:pt x="37" y="46"/>
                    <a:pt x="36" y="45"/>
                    <a:pt x="36" y="42"/>
                  </a:cubicBezTo>
                  <a:cubicBezTo>
                    <a:pt x="36" y="41"/>
                    <a:pt x="37" y="40"/>
                    <a:pt x="37" y="39"/>
                  </a:cubicBezTo>
                  <a:cubicBezTo>
                    <a:pt x="37" y="39"/>
                    <a:pt x="38" y="39"/>
                    <a:pt x="38" y="39"/>
                  </a:cubicBezTo>
                  <a:cubicBezTo>
                    <a:pt x="40" y="38"/>
                    <a:pt x="41" y="37"/>
                    <a:pt x="42" y="36"/>
                  </a:cubicBezTo>
                  <a:cubicBezTo>
                    <a:pt x="43" y="37"/>
                    <a:pt x="44" y="37"/>
                    <a:pt x="44" y="37"/>
                  </a:cubicBezTo>
                  <a:cubicBezTo>
                    <a:pt x="45" y="37"/>
                    <a:pt x="45" y="37"/>
                    <a:pt x="46" y="37"/>
                  </a:cubicBezTo>
                  <a:cubicBezTo>
                    <a:pt x="48" y="35"/>
                    <a:pt x="51" y="33"/>
                    <a:pt x="51" y="30"/>
                  </a:cubicBezTo>
                  <a:lnTo>
                    <a:pt x="51" y="23"/>
                  </a:lnTo>
                  <a:close/>
                  <a:moveTo>
                    <a:pt x="23" y="34"/>
                  </a:moveTo>
                  <a:cubicBezTo>
                    <a:pt x="19" y="31"/>
                    <a:pt x="19" y="30"/>
                    <a:pt x="19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3"/>
                    <a:pt x="24" y="33"/>
                  </a:cubicBezTo>
                  <a:cubicBezTo>
                    <a:pt x="24" y="34"/>
                    <a:pt x="24" y="34"/>
                    <a:pt x="23" y="34"/>
                  </a:cubicBezTo>
                  <a:close/>
                  <a:moveTo>
                    <a:pt x="48" y="30"/>
                  </a:moveTo>
                  <a:cubicBezTo>
                    <a:pt x="48" y="30"/>
                    <a:pt x="48" y="31"/>
                    <a:pt x="44" y="34"/>
                  </a:cubicBezTo>
                  <a:cubicBezTo>
                    <a:pt x="44" y="34"/>
                    <a:pt x="44" y="34"/>
                    <a:pt x="44" y="33"/>
                  </a:cubicBezTo>
                  <a:cubicBezTo>
                    <a:pt x="44" y="33"/>
                    <a:pt x="44" y="32"/>
                    <a:pt x="44" y="31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30"/>
                  </a:lnTo>
                  <a:close/>
                  <a:moveTo>
                    <a:pt x="63" y="26"/>
                  </a:moveTo>
                  <a:cubicBezTo>
                    <a:pt x="62" y="25"/>
                    <a:pt x="61" y="24"/>
                    <a:pt x="61" y="24"/>
                  </a:cubicBezTo>
                  <a:cubicBezTo>
                    <a:pt x="61" y="23"/>
                    <a:pt x="61" y="21"/>
                    <a:pt x="61" y="20"/>
                  </a:cubicBezTo>
                  <a:cubicBezTo>
                    <a:pt x="62" y="17"/>
                    <a:pt x="62" y="15"/>
                    <a:pt x="61" y="13"/>
                  </a:cubicBezTo>
                  <a:cubicBezTo>
                    <a:pt x="59" y="11"/>
                    <a:pt x="57" y="10"/>
                    <a:pt x="54" y="10"/>
                  </a:cubicBezTo>
                  <a:cubicBezTo>
                    <a:pt x="53" y="10"/>
                    <a:pt x="51" y="10"/>
                    <a:pt x="51" y="9"/>
                  </a:cubicBezTo>
                  <a:cubicBezTo>
                    <a:pt x="50" y="9"/>
                    <a:pt x="49" y="7"/>
                    <a:pt x="49" y="6"/>
                  </a:cubicBezTo>
                  <a:cubicBezTo>
                    <a:pt x="48" y="4"/>
                    <a:pt x="47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1" y="0"/>
                    <a:pt x="39" y="1"/>
                    <a:pt x="37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29" y="1"/>
                    <a:pt x="27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1" y="1"/>
                    <a:pt x="20" y="4"/>
                    <a:pt x="19" y="6"/>
                  </a:cubicBezTo>
                  <a:cubicBezTo>
                    <a:pt x="18" y="7"/>
                    <a:pt x="18" y="9"/>
                    <a:pt x="17" y="9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1" y="10"/>
                    <a:pt x="8" y="11"/>
                    <a:pt x="7" y="13"/>
                  </a:cubicBezTo>
                  <a:cubicBezTo>
                    <a:pt x="5" y="15"/>
                    <a:pt x="6" y="17"/>
                    <a:pt x="6" y="20"/>
                  </a:cubicBezTo>
                  <a:cubicBezTo>
                    <a:pt x="7" y="21"/>
                    <a:pt x="7" y="23"/>
                    <a:pt x="7" y="24"/>
                  </a:cubicBezTo>
                  <a:cubicBezTo>
                    <a:pt x="7" y="24"/>
                    <a:pt x="5" y="25"/>
                    <a:pt x="4" y="26"/>
                  </a:cubicBezTo>
                  <a:cubicBezTo>
                    <a:pt x="3" y="28"/>
                    <a:pt x="0" y="30"/>
                    <a:pt x="0" y="32"/>
                  </a:cubicBezTo>
                  <a:cubicBezTo>
                    <a:pt x="0" y="35"/>
                    <a:pt x="3" y="37"/>
                    <a:pt x="4" y="38"/>
                  </a:cubicBezTo>
                  <a:cubicBezTo>
                    <a:pt x="5" y="39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7"/>
                    <a:pt x="5" y="50"/>
                    <a:pt x="7" y="52"/>
                  </a:cubicBezTo>
                  <a:cubicBezTo>
                    <a:pt x="8" y="54"/>
                    <a:pt x="11" y="54"/>
                    <a:pt x="13" y="55"/>
                  </a:cubicBezTo>
                  <a:cubicBezTo>
                    <a:pt x="15" y="55"/>
                    <a:pt x="16" y="55"/>
                    <a:pt x="17" y="55"/>
                  </a:cubicBezTo>
                  <a:cubicBezTo>
                    <a:pt x="18" y="56"/>
                    <a:pt x="18" y="57"/>
                    <a:pt x="19" y="59"/>
                  </a:cubicBezTo>
                  <a:cubicBezTo>
                    <a:pt x="20" y="61"/>
                    <a:pt x="21" y="63"/>
                    <a:pt x="24" y="64"/>
                  </a:cubicBezTo>
                  <a:cubicBezTo>
                    <a:pt x="24" y="64"/>
                    <a:pt x="25" y="64"/>
                    <a:pt x="25" y="64"/>
                  </a:cubicBezTo>
                  <a:cubicBezTo>
                    <a:pt x="27" y="64"/>
                    <a:pt x="29" y="63"/>
                    <a:pt x="30" y="62"/>
                  </a:cubicBezTo>
                  <a:cubicBezTo>
                    <a:pt x="32" y="62"/>
                    <a:pt x="33" y="61"/>
                    <a:pt x="34" y="61"/>
                  </a:cubicBezTo>
                  <a:cubicBezTo>
                    <a:pt x="35" y="61"/>
                    <a:pt x="36" y="62"/>
                    <a:pt x="37" y="62"/>
                  </a:cubicBezTo>
                  <a:cubicBezTo>
                    <a:pt x="39" y="63"/>
                    <a:pt x="41" y="64"/>
                    <a:pt x="43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7"/>
                    <a:pt x="50" y="56"/>
                    <a:pt x="51" y="55"/>
                  </a:cubicBezTo>
                  <a:cubicBezTo>
                    <a:pt x="51" y="55"/>
                    <a:pt x="53" y="55"/>
                    <a:pt x="54" y="55"/>
                  </a:cubicBezTo>
                  <a:cubicBezTo>
                    <a:pt x="57" y="54"/>
                    <a:pt x="59" y="54"/>
                    <a:pt x="61" y="52"/>
                  </a:cubicBezTo>
                  <a:cubicBezTo>
                    <a:pt x="62" y="50"/>
                    <a:pt x="62" y="47"/>
                    <a:pt x="61" y="45"/>
                  </a:cubicBezTo>
                  <a:cubicBezTo>
                    <a:pt x="61" y="44"/>
                    <a:pt x="61" y="42"/>
                    <a:pt x="61" y="41"/>
                  </a:cubicBezTo>
                  <a:cubicBezTo>
                    <a:pt x="61" y="40"/>
                    <a:pt x="62" y="39"/>
                    <a:pt x="63" y="38"/>
                  </a:cubicBezTo>
                  <a:cubicBezTo>
                    <a:pt x="65" y="37"/>
                    <a:pt x="67" y="35"/>
                    <a:pt x="67" y="32"/>
                  </a:cubicBezTo>
                  <a:cubicBezTo>
                    <a:pt x="67" y="30"/>
                    <a:pt x="65" y="28"/>
                    <a:pt x="63" y="26"/>
                  </a:cubicBezTo>
                  <a:close/>
                  <a:moveTo>
                    <a:pt x="54" y="13"/>
                  </a:moveTo>
                  <a:cubicBezTo>
                    <a:pt x="56" y="13"/>
                    <a:pt x="58" y="13"/>
                    <a:pt x="58" y="14"/>
                  </a:cubicBezTo>
                  <a:cubicBezTo>
                    <a:pt x="59" y="15"/>
                    <a:pt x="59" y="17"/>
                    <a:pt x="58" y="19"/>
                  </a:cubicBezTo>
                  <a:cubicBezTo>
                    <a:pt x="58" y="21"/>
                    <a:pt x="58" y="22"/>
                    <a:pt x="58" y="24"/>
                  </a:cubicBezTo>
                  <a:cubicBezTo>
                    <a:pt x="56" y="19"/>
                    <a:pt x="53" y="15"/>
                    <a:pt x="49" y="12"/>
                  </a:cubicBezTo>
                  <a:cubicBezTo>
                    <a:pt x="51" y="13"/>
                    <a:pt x="52" y="13"/>
                    <a:pt x="54" y="13"/>
                  </a:cubicBezTo>
                  <a:close/>
                  <a:moveTo>
                    <a:pt x="39" y="5"/>
                  </a:moveTo>
                  <a:cubicBezTo>
                    <a:pt x="41" y="4"/>
                    <a:pt x="42" y="3"/>
                    <a:pt x="43" y="3"/>
                  </a:cubicBezTo>
                  <a:cubicBezTo>
                    <a:pt x="44" y="4"/>
                    <a:pt x="45" y="6"/>
                    <a:pt x="46" y="7"/>
                  </a:cubicBezTo>
                  <a:cubicBezTo>
                    <a:pt x="47" y="9"/>
                    <a:pt x="47" y="10"/>
                    <a:pt x="48" y="11"/>
                  </a:cubicBezTo>
                  <a:cubicBezTo>
                    <a:pt x="44" y="8"/>
                    <a:pt x="40" y="7"/>
                    <a:pt x="35" y="7"/>
                  </a:cubicBezTo>
                  <a:cubicBezTo>
                    <a:pt x="36" y="6"/>
                    <a:pt x="38" y="6"/>
                    <a:pt x="39" y="5"/>
                  </a:cubicBezTo>
                  <a:close/>
                  <a:moveTo>
                    <a:pt x="22" y="7"/>
                  </a:moveTo>
                  <a:cubicBezTo>
                    <a:pt x="22" y="6"/>
                    <a:pt x="23" y="4"/>
                    <a:pt x="24" y="3"/>
                  </a:cubicBezTo>
                  <a:cubicBezTo>
                    <a:pt x="26" y="3"/>
                    <a:pt x="27" y="4"/>
                    <a:pt x="29" y="5"/>
                  </a:cubicBezTo>
                  <a:cubicBezTo>
                    <a:pt x="30" y="6"/>
                    <a:pt x="32" y="6"/>
                    <a:pt x="33" y="7"/>
                  </a:cubicBezTo>
                  <a:cubicBezTo>
                    <a:pt x="28" y="7"/>
                    <a:pt x="23" y="8"/>
                    <a:pt x="19" y="11"/>
                  </a:cubicBezTo>
                  <a:cubicBezTo>
                    <a:pt x="20" y="10"/>
                    <a:pt x="21" y="9"/>
                    <a:pt x="22" y="7"/>
                  </a:cubicBezTo>
                  <a:close/>
                  <a:moveTo>
                    <a:pt x="9" y="14"/>
                  </a:moveTo>
                  <a:cubicBezTo>
                    <a:pt x="10" y="13"/>
                    <a:pt x="12" y="13"/>
                    <a:pt x="14" y="13"/>
                  </a:cubicBezTo>
                  <a:cubicBezTo>
                    <a:pt x="15" y="13"/>
                    <a:pt x="17" y="13"/>
                    <a:pt x="18" y="12"/>
                  </a:cubicBezTo>
                  <a:cubicBezTo>
                    <a:pt x="14" y="15"/>
                    <a:pt x="11" y="19"/>
                    <a:pt x="10" y="24"/>
                  </a:cubicBezTo>
                  <a:cubicBezTo>
                    <a:pt x="10" y="22"/>
                    <a:pt x="10" y="21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lose/>
                  <a:moveTo>
                    <a:pt x="6" y="36"/>
                  </a:moveTo>
                  <a:cubicBezTo>
                    <a:pt x="5" y="35"/>
                    <a:pt x="3" y="34"/>
                    <a:pt x="3" y="32"/>
                  </a:cubicBezTo>
                  <a:cubicBezTo>
                    <a:pt x="3" y="31"/>
                    <a:pt x="5" y="30"/>
                    <a:pt x="6" y="28"/>
                  </a:cubicBezTo>
                  <a:cubicBezTo>
                    <a:pt x="8" y="27"/>
                    <a:pt x="9" y="26"/>
                    <a:pt x="9" y="25"/>
                  </a:cubicBezTo>
                  <a:cubicBezTo>
                    <a:pt x="9" y="27"/>
                    <a:pt x="8" y="30"/>
                    <a:pt x="8" y="32"/>
                  </a:cubicBezTo>
                  <a:cubicBezTo>
                    <a:pt x="8" y="35"/>
                    <a:pt x="9" y="37"/>
                    <a:pt x="9" y="40"/>
                  </a:cubicBezTo>
                  <a:cubicBezTo>
                    <a:pt x="9" y="38"/>
                    <a:pt x="8" y="37"/>
                    <a:pt x="6" y="36"/>
                  </a:cubicBezTo>
                  <a:close/>
                  <a:moveTo>
                    <a:pt x="14" y="52"/>
                  </a:moveTo>
                  <a:cubicBezTo>
                    <a:pt x="12" y="51"/>
                    <a:pt x="10" y="51"/>
                    <a:pt x="9" y="50"/>
                  </a:cubicBezTo>
                  <a:cubicBezTo>
                    <a:pt x="9" y="49"/>
                    <a:pt x="9" y="47"/>
                    <a:pt x="9" y="46"/>
                  </a:cubicBezTo>
                  <a:cubicBezTo>
                    <a:pt x="10" y="44"/>
                    <a:pt x="10" y="42"/>
                    <a:pt x="10" y="41"/>
                  </a:cubicBezTo>
                  <a:cubicBezTo>
                    <a:pt x="11" y="46"/>
                    <a:pt x="14" y="50"/>
                    <a:pt x="18" y="53"/>
                  </a:cubicBezTo>
                  <a:cubicBezTo>
                    <a:pt x="17" y="52"/>
                    <a:pt x="15" y="52"/>
                    <a:pt x="14" y="52"/>
                  </a:cubicBezTo>
                  <a:close/>
                  <a:moveTo>
                    <a:pt x="29" y="60"/>
                  </a:moveTo>
                  <a:cubicBezTo>
                    <a:pt x="27" y="61"/>
                    <a:pt x="26" y="62"/>
                    <a:pt x="24" y="61"/>
                  </a:cubicBezTo>
                  <a:cubicBezTo>
                    <a:pt x="23" y="61"/>
                    <a:pt x="22" y="59"/>
                    <a:pt x="22" y="57"/>
                  </a:cubicBezTo>
                  <a:cubicBezTo>
                    <a:pt x="21" y="56"/>
                    <a:pt x="20" y="54"/>
                    <a:pt x="19" y="53"/>
                  </a:cubicBezTo>
                  <a:cubicBezTo>
                    <a:pt x="23" y="56"/>
                    <a:pt x="28" y="58"/>
                    <a:pt x="33" y="58"/>
                  </a:cubicBezTo>
                  <a:cubicBezTo>
                    <a:pt x="32" y="58"/>
                    <a:pt x="30" y="59"/>
                    <a:pt x="29" y="60"/>
                  </a:cubicBezTo>
                  <a:close/>
                  <a:moveTo>
                    <a:pt x="46" y="57"/>
                  </a:moveTo>
                  <a:cubicBezTo>
                    <a:pt x="45" y="59"/>
                    <a:pt x="44" y="61"/>
                    <a:pt x="43" y="61"/>
                  </a:cubicBezTo>
                  <a:cubicBezTo>
                    <a:pt x="42" y="62"/>
                    <a:pt x="41" y="61"/>
                    <a:pt x="39" y="60"/>
                  </a:cubicBezTo>
                  <a:cubicBezTo>
                    <a:pt x="37" y="59"/>
                    <a:pt x="36" y="58"/>
                    <a:pt x="35" y="58"/>
                  </a:cubicBezTo>
                  <a:cubicBezTo>
                    <a:pt x="40" y="58"/>
                    <a:pt x="44" y="56"/>
                    <a:pt x="48" y="53"/>
                  </a:cubicBezTo>
                  <a:cubicBezTo>
                    <a:pt x="47" y="54"/>
                    <a:pt x="47" y="56"/>
                    <a:pt x="46" y="57"/>
                  </a:cubicBezTo>
                  <a:close/>
                  <a:moveTo>
                    <a:pt x="34" y="56"/>
                  </a:moveTo>
                  <a:cubicBezTo>
                    <a:pt x="21" y="56"/>
                    <a:pt x="10" y="45"/>
                    <a:pt x="10" y="32"/>
                  </a:cubicBezTo>
                  <a:cubicBezTo>
                    <a:pt x="10" y="19"/>
                    <a:pt x="21" y="9"/>
                    <a:pt x="34" y="9"/>
                  </a:cubicBezTo>
                  <a:cubicBezTo>
                    <a:pt x="47" y="9"/>
                    <a:pt x="58" y="19"/>
                    <a:pt x="58" y="32"/>
                  </a:cubicBezTo>
                  <a:cubicBezTo>
                    <a:pt x="58" y="45"/>
                    <a:pt x="47" y="56"/>
                    <a:pt x="34" y="56"/>
                  </a:cubicBezTo>
                  <a:close/>
                  <a:moveTo>
                    <a:pt x="58" y="50"/>
                  </a:moveTo>
                  <a:cubicBezTo>
                    <a:pt x="58" y="51"/>
                    <a:pt x="56" y="51"/>
                    <a:pt x="54" y="52"/>
                  </a:cubicBezTo>
                  <a:cubicBezTo>
                    <a:pt x="52" y="52"/>
                    <a:pt x="51" y="52"/>
                    <a:pt x="49" y="53"/>
                  </a:cubicBezTo>
                  <a:cubicBezTo>
                    <a:pt x="53" y="50"/>
                    <a:pt x="56" y="46"/>
                    <a:pt x="58" y="41"/>
                  </a:cubicBezTo>
                  <a:cubicBezTo>
                    <a:pt x="58" y="42"/>
                    <a:pt x="58" y="44"/>
                    <a:pt x="58" y="46"/>
                  </a:cubicBezTo>
                  <a:cubicBezTo>
                    <a:pt x="59" y="47"/>
                    <a:pt x="59" y="49"/>
                    <a:pt x="58" y="50"/>
                  </a:cubicBezTo>
                  <a:close/>
                  <a:moveTo>
                    <a:pt x="61" y="36"/>
                  </a:moveTo>
                  <a:cubicBezTo>
                    <a:pt x="60" y="37"/>
                    <a:pt x="59" y="38"/>
                    <a:pt x="58" y="40"/>
                  </a:cubicBezTo>
                  <a:cubicBezTo>
                    <a:pt x="59" y="37"/>
                    <a:pt x="60" y="35"/>
                    <a:pt x="60" y="32"/>
                  </a:cubicBezTo>
                  <a:cubicBezTo>
                    <a:pt x="60" y="30"/>
                    <a:pt x="59" y="27"/>
                    <a:pt x="58" y="25"/>
                  </a:cubicBezTo>
                  <a:cubicBezTo>
                    <a:pt x="59" y="26"/>
                    <a:pt x="60" y="27"/>
                    <a:pt x="61" y="28"/>
                  </a:cubicBezTo>
                  <a:cubicBezTo>
                    <a:pt x="63" y="30"/>
                    <a:pt x="64" y="31"/>
                    <a:pt x="64" y="32"/>
                  </a:cubicBezTo>
                  <a:cubicBezTo>
                    <a:pt x="64" y="34"/>
                    <a:pt x="63" y="35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8" name="Freeform 33"/>
            <p:cNvSpPr>
              <a:spLocks noEditPoints="1"/>
            </p:cNvSpPr>
            <p:nvPr/>
          </p:nvSpPr>
          <p:spPr bwMode="auto">
            <a:xfrm>
              <a:off x="6480791" y="5397488"/>
              <a:ext cx="282099" cy="288980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9" name="Freeform 38"/>
            <p:cNvSpPr>
              <a:spLocks noEditPoints="1"/>
            </p:cNvSpPr>
            <p:nvPr/>
          </p:nvSpPr>
          <p:spPr bwMode="auto">
            <a:xfrm>
              <a:off x="7965069" y="4244772"/>
              <a:ext cx="355281" cy="316061"/>
            </a:xfrm>
            <a:custGeom>
              <a:avLst/>
              <a:gdLst>
                <a:gd name="T0" fmla="*/ 63 w 65"/>
                <a:gd name="T1" fmla="*/ 24 h 58"/>
                <a:gd name="T2" fmla="*/ 49 w 65"/>
                <a:gd name="T3" fmla="*/ 22 h 58"/>
                <a:gd name="T4" fmla="*/ 42 w 65"/>
                <a:gd name="T5" fmla="*/ 16 h 58"/>
                <a:gd name="T6" fmla="*/ 32 w 65"/>
                <a:gd name="T7" fmla="*/ 6 h 58"/>
                <a:gd name="T8" fmla="*/ 24 w 65"/>
                <a:gd name="T9" fmla="*/ 0 h 58"/>
                <a:gd name="T10" fmla="*/ 24 w 65"/>
                <a:gd name="T11" fmla="*/ 23 h 58"/>
                <a:gd name="T12" fmla="*/ 21 w 65"/>
                <a:gd name="T13" fmla="*/ 22 h 58"/>
                <a:gd name="T14" fmla="*/ 3 w 65"/>
                <a:gd name="T15" fmla="*/ 28 h 58"/>
                <a:gd name="T16" fmla="*/ 0 w 65"/>
                <a:gd name="T17" fmla="*/ 34 h 58"/>
                <a:gd name="T18" fmla="*/ 2 w 65"/>
                <a:gd name="T19" fmla="*/ 41 h 58"/>
                <a:gd name="T20" fmla="*/ 5 w 65"/>
                <a:gd name="T21" fmla="*/ 48 h 58"/>
                <a:gd name="T22" fmla="*/ 10 w 65"/>
                <a:gd name="T23" fmla="*/ 55 h 58"/>
                <a:gd name="T24" fmla="*/ 35 w 65"/>
                <a:gd name="T25" fmla="*/ 57 h 58"/>
                <a:gd name="T26" fmla="*/ 45 w 65"/>
                <a:gd name="T27" fmla="*/ 55 h 58"/>
                <a:gd name="T28" fmla="*/ 60 w 65"/>
                <a:gd name="T29" fmla="*/ 57 h 58"/>
                <a:gd name="T30" fmla="*/ 64 w 65"/>
                <a:gd name="T31" fmla="*/ 26 h 58"/>
                <a:gd name="T32" fmla="*/ 9 w 65"/>
                <a:gd name="T33" fmla="*/ 25 h 58"/>
                <a:gd name="T34" fmla="*/ 24 w 65"/>
                <a:gd name="T35" fmla="*/ 28 h 58"/>
                <a:gd name="T36" fmla="*/ 9 w 65"/>
                <a:gd name="T37" fmla="*/ 30 h 58"/>
                <a:gd name="T38" fmla="*/ 9 w 65"/>
                <a:gd name="T39" fmla="*/ 25 h 58"/>
                <a:gd name="T40" fmla="*/ 18 w 65"/>
                <a:gd name="T41" fmla="*/ 32 h 58"/>
                <a:gd name="T42" fmla="*/ 18 w 65"/>
                <a:gd name="T43" fmla="*/ 37 h 58"/>
                <a:gd name="T44" fmla="*/ 6 w 65"/>
                <a:gd name="T45" fmla="*/ 37 h 58"/>
                <a:gd name="T46" fmla="*/ 6 w 65"/>
                <a:gd name="T47" fmla="*/ 32 h 58"/>
                <a:gd name="T48" fmla="*/ 18 w 65"/>
                <a:gd name="T49" fmla="*/ 39 h 58"/>
                <a:gd name="T50" fmla="*/ 23 w 65"/>
                <a:gd name="T51" fmla="*/ 41 h 58"/>
                <a:gd name="T52" fmla="*/ 11 w 65"/>
                <a:gd name="T53" fmla="*/ 43 h 58"/>
                <a:gd name="T54" fmla="*/ 5 w 65"/>
                <a:gd name="T55" fmla="*/ 41 h 58"/>
                <a:gd name="T56" fmla="*/ 11 w 65"/>
                <a:gd name="T57" fmla="*/ 45 h 58"/>
                <a:gd name="T58" fmla="*/ 23 w 65"/>
                <a:gd name="T59" fmla="*/ 45 h 58"/>
                <a:gd name="T60" fmla="*/ 23 w 65"/>
                <a:gd name="T61" fmla="*/ 50 h 58"/>
                <a:gd name="T62" fmla="*/ 8 w 65"/>
                <a:gd name="T63" fmla="*/ 48 h 58"/>
                <a:gd name="T64" fmla="*/ 23 w 65"/>
                <a:gd name="T65" fmla="*/ 52 h 58"/>
                <a:gd name="T66" fmla="*/ 24 w 65"/>
                <a:gd name="T67" fmla="*/ 44 h 58"/>
                <a:gd name="T68" fmla="*/ 22 w 65"/>
                <a:gd name="T69" fmla="*/ 37 h 58"/>
                <a:gd name="T70" fmla="*/ 21 w 65"/>
                <a:gd name="T71" fmla="*/ 32 h 58"/>
                <a:gd name="T72" fmla="*/ 26 w 65"/>
                <a:gd name="T73" fmla="*/ 26 h 58"/>
                <a:gd name="T74" fmla="*/ 28 w 65"/>
                <a:gd name="T75" fmla="*/ 31 h 58"/>
                <a:gd name="T76" fmla="*/ 39 w 65"/>
                <a:gd name="T77" fmla="*/ 40 h 58"/>
                <a:gd name="T78" fmla="*/ 30 w 65"/>
                <a:gd name="T79" fmla="*/ 31 h 58"/>
                <a:gd name="T80" fmla="*/ 29 w 65"/>
                <a:gd name="T81" fmla="*/ 24 h 58"/>
                <a:gd name="T82" fmla="*/ 29 w 65"/>
                <a:gd name="T83" fmla="*/ 24 h 58"/>
                <a:gd name="T84" fmla="*/ 22 w 65"/>
                <a:gd name="T85" fmla="*/ 8 h 58"/>
                <a:gd name="T86" fmla="*/ 28 w 65"/>
                <a:gd name="T87" fmla="*/ 4 h 58"/>
                <a:gd name="T88" fmla="*/ 32 w 65"/>
                <a:gd name="T89" fmla="*/ 14 h 58"/>
                <a:gd name="T90" fmla="*/ 43 w 65"/>
                <a:gd name="T91" fmla="*/ 20 h 58"/>
                <a:gd name="T92" fmla="*/ 46 w 65"/>
                <a:gd name="T93" fmla="*/ 50 h 58"/>
                <a:gd name="T94" fmla="*/ 12 w 65"/>
                <a:gd name="T95" fmla="*/ 52 h 58"/>
                <a:gd name="T96" fmla="*/ 23 w 65"/>
                <a:gd name="T97" fmla="*/ 52 h 58"/>
                <a:gd name="T98" fmla="*/ 61 w 65"/>
                <a:gd name="T99" fmla="*/ 27 h 58"/>
                <a:gd name="T100" fmla="*/ 48 w 65"/>
                <a:gd name="T101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" h="58">
                  <a:moveTo>
                    <a:pt x="64" y="24"/>
                  </a:moveTo>
                  <a:cubicBezTo>
                    <a:pt x="64" y="24"/>
                    <a:pt x="63" y="24"/>
                    <a:pt x="63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6" y="18"/>
                    <a:pt x="45" y="18"/>
                  </a:cubicBezTo>
                  <a:cubicBezTo>
                    <a:pt x="44" y="17"/>
                    <a:pt x="43" y="17"/>
                    <a:pt x="42" y="16"/>
                  </a:cubicBezTo>
                  <a:cubicBezTo>
                    <a:pt x="39" y="15"/>
                    <a:pt x="37" y="14"/>
                    <a:pt x="35" y="12"/>
                  </a:cubicBezTo>
                  <a:cubicBezTo>
                    <a:pt x="33" y="10"/>
                    <a:pt x="32" y="8"/>
                    <a:pt x="32" y="6"/>
                  </a:cubicBezTo>
                  <a:cubicBezTo>
                    <a:pt x="31" y="4"/>
                    <a:pt x="31" y="2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22" y="1"/>
                    <a:pt x="20" y="4"/>
                    <a:pt x="20" y="7"/>
                  </a:cubicBezTo>
                  <a:cubicBezTo>
                    <a:pt x="19" y="14"/>
                    <a:pt x="22" y="19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2" y="22"/>
                    <a:pt x="21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6" y="22"/>
                    <a:pt x="3" y="25"/>
                    <a:pt x="3" y="28"/>
                  </a:cubicBezTo>
                  <a:cubicBezTo>
                    <a:pt x="3" y="28"/>
                    <a:pt x="3" y="29"/>
                    <a:pt x="4" y="29"/>
                  </a:cubicBezTo>
                  <a:cubicBezTo>
                    <a:pt x="1" y="30"/>
                    <a:pt x="0" y="32"/>
                    <a:pt x="0" y="34"/>
                  </a:cubicBezTo>
                  <a:cubicBezTo>
                    <a:pt x="0" y="36"/>
                    <a:pt x="1" y="38"/>
                    <a:pt x="2" y="39"/>
                  </a:cubicBezTo>
                  <a:cubicBezTo>
                    <a:pt x="2" y="40"/>
                    <a:pt x="2" y="40"/>
                    <a:pt x="2" y="41"/>
                  </a:cubicBezTo>
                  <a:cubicBezTo>
                    <a:pt x="2" y="43"/>
                    <a:pt x="3" y="45"/>
                    <a:pt x="5" y="46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50"/>
                    <a:pt x="6" y="52"/>
                    <a:pt x="8" y="53"/>
                  </a:cubicBezTo>
                  <a:cubicBezTo>
                    <a:pt x="9" y="53"/>
                    <a:pt x="9" y="54"/>
                    <a:pt x="10" y="55"/>
                  </a:cubicBezTo>
                  <a:cubicBezTo>
                    <a:pt x="13" y="57"/>
                    <a:pt x="24" y="58"/>
                    <a:pt x="30" y="58"/>
                  </a:cubicBezTo>
                  <a:cubicBezTo>
                    <a:pt x="32" y="58"/>
                    <a:pt x="34" y="58"/>
                    <a:pt x="35" y="57"/>
                  </a:cubicBezTo>
                  <a:cubicBezTo>
                    <a:pt x="38" y="57"/>
                    <a:pt x="41" y="56"/>
                    <a:pt x="45" y="54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7"/>
                    <a:pt x="62" y="56"/>
                    <a:pt x="62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5"/>
                    <a:pt x="64" y="25"/>
                    <a:pt x="64" y="24"/>
                  </a:cubicBezTo>
                  <a:close/>
                  <a:moveTo>
                    <a:pt x="9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3" y="25"/>
                    <a:pt x="24" y="26"/>
                    <a:pt x="24" y="28"/>
                  </a:cubicBezTo>
                  <a:cubicBezTo>
                    <a:pt x="24" y="29"/>
                    <a:pt x="23" y="30"/>
                    <a:pt x="2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6" y="29"/>
                    <a:pt x="6" y="28"/>
                  </a:cubicBezTo>
                  <a:cubicBezTo>
                    <a:pt x="6" y="26"/>
                    <a:pt x="8" y="25"/>
                    <a:pt x="9" y="25"/>
                  </a:cubicBezTo>
                  <a:close/>
                  <a:moveTo>
                    <a:pt x="6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9" y="32"/>
                    <a:pt x="21" y="33"/>
                    <a:pt x="21" y="34"/>
                  </a:cubicBezTo>
                  <a:cubicBezTo>
                    <a:pt x="21" y="36"/>
                    <a:pt x="19" y="37"/>
                    <a:pt x="1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4" y="37"/>
                    <a:pt x="3" y="36"/>
                    <a:pt x="3" y="34"/>
                  </a:cubicBezTo>
                  <a:cubicBezTo>
                    <a:pt x="3" y="33"/>
                    <a:pt x="4" y="32"/>
                    <a:pt x="6" y="32"/>
                  </a:cubicBezTo>
                  <a:close/>
                  <a:moveTo>
                    <a:pt x="8" y="39"/>
                  </a:move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2" y="39"/>
                    <a:pt x="23" y="40"/>
                    <a:pt x="23" y="41"/>
                  </a:cubicBezTo>
                  <a:cubicBezTo>
                    <a:pt x="23" y="42"/>
                    <a:pt x="22" y="43"/>
                    <a:pt x="2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3"/>
                    <a:pt x="5" y="42"/>
                    <a:pt x="5" y="41"/>
                  </a:cubicBezTo>
                  <a:cubicBezTo>
                    <a:pt x="5" y="40"/>
                    <a:pt x="6" y="39"/>
                    <a:pt x="8" y="39"/>
                  </a:cubicBezTo>
                  <a:close/>
                  <a:moveTo>
                    <a:pt x="1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5" y="45"/>
                    <a:pt x="26" y="47"/>
                    <a:pt x="26" y="48"/>
                  </a:cubicBezTo>
                  <a:cubicBezTo>
                    <a:pt x="26" y="49"/>
                    <a:pt x="25" y="50"/>
                    <a:pt x="23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50"/>
                    <a:pt x="8" y="49"/>
                    <a:pt x="8" y="48"/>
                  </a:cubicBezTo>
                  <a:cubicBezTo>
                    <a:pt x="8" y="47"/>
                    <a:pt x="9" y="45"/>
                    <a:pt x="11" y="45"/>
                  </a:cubicBezTo>
                  <a:close/>
                  <a:moveTo>
                    <a:pt x="23" y="52"/>
                  </a:moveTo>
                  <a:cubicBezTo>
                    <a:pt x="26" y="52"/>
                    <a:pt x="28" y="50"/>
                    <a:pt x="28" y="48"/>
                  </a:cubicBezTo>
                  <a:cubicBezTo>
                    <a:pt x="28" y="46"/>
                    <a:pt x="26" y="44"/>
                    <a:pt x="24" y="44"/>
                  </a:cubicBezTo>
                  <a:cubicBezTo>
                    <a:pt x="25" y="43"/>
                    <a:pt x="25" y="42"/>
                    <a:pt x="25" y="41"/>
                  </a:cubicBezTo>
                  <a:cubicBezTo>
                    <a:pt x="25" y="39"/>
                    <a:pt x="24" y="38"/>
                    <a:pt x="22" y="37"/>
                  </a:cubicBezTo>
                  <a:cubicBezTo>
                    <a:pt x="22" y="36"/>
                    <a:pt x="23" y="35"/>
                    <a:pt x="23" y="34"/>
                  </a:cubicBezTo>
                  <a:cubicBezTo>
                    <a:pt x="23" y="33"/>
                    <a:pt x="22" y="33"/>
                    <a:pt x="21" y="32"/>
                  </a:cubicBezTo>
                  <a:cubicBezTo>
                    <a:pt x="24" y="32"/>
                    <a:pt x="26" y="30"/>
                    <a:pt x="26" y="28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7"/>
                    <a:pt x="28" y="29"/>
                    <a:pt x="28" y="31"/>
                  </a:cubicBezTo>
                  <a:cubicBezTo>
                    <a:pt x="29" y="38"/>
                    <a:pt x="37" y="41"/>
                    <a:pt x="37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39" y="40"/>
                    <a:pt x="38" y="39"/>
                    <a:pt x="38" y="39"/>
                  </a:cubicBezTo>
                  <a:cubicBezTo>
                    <a:pt x="38" y="39"/>
                    <a:pt x="31" y="37"/>
                    <a:pt x="30" y="31"/>
                  </a:cubicBezTo>
                  <a:cubicBezTo>
                    <a:pt x="30" y="28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3"/>
                  </a:cubicBezTo>
                  <a:cubicBezTo>
                    <a:pt x="29" y="23"/>
                    <a:pt x="21" y="16"/>
                    <a:pt x="22" y="8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7" y="3"/>
                    <a:pt x="28" y="4"/>
                  </a:cubicBezTo>
                  <a:cubicBezTo>
                    <a:pt x="28" y="4"/>
                    <a:pt x="29" y="5"/>
                    <a:pt x="29" y="7"/>
                  </a:cubicBezTo>
                  <a:cubicBezTo>
                    <a:pt x="30" y="9"/>
                    <a:pt x="31" y="11"/>
                    <a:pt x="32" y="14"/>
                  </a:cubicBezTo>
                  <a:cubicBezTo>
                    <a:pt x="35" y="17"/>
                    <a:pt x="38" y="18"/>
                    <a:pt x="40" y="19"/>
                  </a:cubicBezTo>
                  <a:cubicBezTo>
                    <a:pt x="41" y="19"/>
                    <a:pt x="42" y="20"/>
                    <a:pt x="43" y="20"/>
                  </a:cubicBezTo>
                  <a:cubicBezTo>
                    <a:pt x="44" y="21"/>
                    <a:pt x="47" y="25"/>
                    <a:pt x="48" y="26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3" y="52"/>
                    <a:pt x="39" y="54"/>
                    <a:pt x="34" y="54"/>
                  </a:cubicBezTo>
                  <a:cubicBezTo>
                    <a:pt x="27" y="55"/>
                    <a:pt x="14" y="54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lnTo>
                    <a:pt x="23" y="52"/>
                  </a:lnTo>
                  <a:close/>
                  <a:moveTo>
                    <a:pt x="50" y="26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8" y="53"/>
                    <a:pt x="48" y="53"/>
                    <a:pt x="48" y="53"/>
                  </a:cubicBezTo>
                  <a:lnTo>
                    <a:pt x="5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10" name="Freeform 64"/>
            <p:cNvSpPr>
              <a:spLocks noEditPoints="1"/>
            </p:cNvSpPr>
            <p:nvPr/>
          </p:nvSpPr>
          <p:spPr bwMode="auto">
            <a:xfrm>
              <a:off x="7632991" y="4154948"/>
              <a:ext cx="278989" cy="188037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</p:grpSp>
      <p:grpSp>
        <p:nvGrpSpPr>
          <p:cNvPr id="111" name="Group 6"/>
          <p:cNvGrpSpPr/>
          <p:nvPr/>
        </p:nvGrpSpPr>
        <p:grpSpPr>
          <a:xfrm>
            <a:off x="1511041" y="3463144"/>
            <a:ext cx="609111" cy="91929"/>
            <a:chOff x="8921264" y="5631744"/>
            <a:chExt cx="870714" cy="131411"/>
          </a:xfrm>
        </p:grpSpPr>
        <p:sp>
          <p:nvSpPr>
            <p:cNvPr id="112" name="Oval 7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3" name="Oval 8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rgbClr val="00B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4" name="Oval 9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5" name="Oval 10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6" name="Oval 11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1317584" y="1249109"/>
            <a:ext cx="42178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Для чего детям</a:t>
            </a:r>
          </a:p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компьютерное </a:t>
            </a:r>
          </a:p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образование</a:t>
            </a:r>
            <a:r>
              <a:rPr lang="en-US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?</a:t>
            </a:r>
            <a:endParaRPr lang="en-ID" sz="4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386163" y="3781942"/>
            <a:ext cx="44431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Сегодня любой человек, вне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зависимости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от выбора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будущей профессии, должен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разбираться в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информационных технологиях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.</a:t>
            </a:r>
            <a:endParaRPr lang="en-ID" sz="14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pic>
        <p:nvPicPr>
          <p:cNvPr id="119" name="Рисунок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71108" y="-471129"/>
            <a:ext cx="4843089" cy="72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29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3">
            <a:extLst>
              <a:ext uri="{FF2B5EF4-FFF2-40B4-BE49-F238E27FC236}">
                <a16:creationId xmlns:a16="http://schemas.microsoft.com/office/drawing/2014/main" id="{5B7F0CF4-1155-4493-A830-180695EDEE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70C0"/>
              </a:solidFill>
            </a:endParaRPr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459225ED-0BA7-46F3-9C62-9C495E8D054E}"/>
              </a:ext>
            </a:extLst>
          </p:cNvPr>
          <p:cNvSpPr/>
          <p:nvPr/>
        </p:nvSpPr>
        <p:spPr>
          <a:xfrm>
            <a:off x="0" y="3239305"/>
            <a:ext cx="12192000" cy="3618695"/>
          </a:xfrm>
          <a:custGeom>
            <a:avLst/>
            <a:gdLst>
              <a:gd name="connsiteX0" fmla="*/ 8748491 w 12192000"/>
              <a:gd name="connsiteY0" fmla="*/ 1233 h 3515997"/>
              <a:gd name="connsiteX1" fmla="*/ 9144000 w 12192000"/>
              <a:gd name="connsiteY1" fmla="*/ 24961 h 3515997"/>
              <a:gd name="connsiteX2" fmla="*/ 12012914 w 12192000"/>
              <a:gd name="connsiteY2" fmla="*/ 498775 h 3515997"/>
              <a:gd name="connsiteX3" fmla="*/ 12192000 w 12192000"/>
              <a:gd name="connsiteY3" fmla="*/ 536959 h 3515997"/>
              <a:gd name="connsiteX4" fmla="*/ 12192000 w 12192000"/>
              <a:gd name="connsiteY4" fmla="*/ 1894026 h 3515997"/>
              <a:gd name="connsiteX5" fmla="*/ 12192000 w 12192000"/>
              <a:gd name="connsiteY5" fmla="*/ 2104484 h 3515997"/>
              <a:gd name="connsiteX6" fmla="*/ 12192000 w 12192000"/>
              <a:gd name="connsiteY6" fmla="*/ 2626997 h 3515997"/>
              <a:gd name="connsiteX7" fmla="*/ 12192000 w 12192000"/>
              <a:gd name="connsiteY7" fmla="*/ 3515997 h 3515997"/>
              <a:gd name="connsiteX8" fmla="*/ 0 w 12192000"/>
              <a:gd name="connsiteY8" fmla="*/ 3515997 h 3515997"/>
              <a:gd name="connsiteX9" fmla="*/ 0 w 12192000"/>
              <a:gd name="connsiteY9" fmla="*/ 2626997 h 3515997"/>
              <a:gd name="connsiteX10" fmla="*/ 0 w 12192000"/>
              <a:gd name="connsiteY10" fmla="*/ 2104484 h 3515997"/>
              <a:gd name="connsiteX11" fmla="*/ 0 w 12192000"/>
              <a:gd name="connsiteY11" fmla="*/ 1894026 h 3515997"/>
              <a:gd name="connsiteX12" fmla="*/ 0 w 12192000"/>
              <a:gd name="connsiteY12" fmla="*/ 222829 h 3515997"/>
              <a:gd name="connsiteX13" fmla="*/ 308035 w 12192000"/>
              <a:gd name="connsiteY13" fmla="*/ 272447 h 3515997"/>
              <a:gd name="connsiteX14" fmla="*/ 4306531 w 12192000"/>
              <a:gd name="connsiteY14" fmla="*/ 1057349 h 3515997"/>
              <a:gd name="connsiteX15" fmla="*/ 8748491 w 12192000"/>
              <a:gd name="connsiteY15" fmla="*/ 1233 h 351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515997">
                <a:moveTo>
                  <a:pt x="8748491" y="1233"/>
                </a:moveTo>
                <a:cubicBezTo>
                  <a:pt x="8875898" y="4049"/>
                  <a:pt x="9007578" y="11749"/>
                  <a:pt x="9144000" y="24961"/>
                </a:cubicBezTo>
                <a:cubicBezTo>
                  <a:pt x="9826113" y="91022"/>
                  <a:pt x="10881736" y="266063"/>
                  <a:pt x="12012914" y="498775"/>
                </a:cubicBezTo>
                <a:lnTo>
                  <a:pt x="12192000" y="536959"/>
                </a:lnTo>
                <a:lnTo>
                  <a:pt x="12192000" y="1894026"/>
                </a:lnTo>
                <a:lnTo>
                  <a:pt x="12192000" y="2104484"/>
                </a:lnTo>
                <a:lnTo>
                  <a:pt x="12192000" y="2626997"/>
                </a:lnTo>
                <a:lnTo>
                  <a:pt x="12192000" y="3515997"/>
                </a:lnTo>
                <a:lnTo>
                  <a:pt x="0" y="3515997"/>
                </a:lnTo>
                <a:lnTo>
                  <a:pt x="0" y="2626997"/>
                </a:lnTo>
                <a:lnTo>
                  <a:pt x="0" y="2104484"/>
                </a:lnTo>
                <a:lnTo>
                  <a:pt x="0" y="1894026"/>
                </a:lnTo>
                <a:lnTo>
                  <a:pt x="0" y="222829"/>
                </a:lnTo>
                <a:lnTo>
                  <a:pt x="308035" y="272447"/>
                </a:lnTo>
                <a:cubicBezTo>
                  <a:pt x="1509291" y="495451"/>
                  <a:pt x="3147245" y="1087768"/>
                  <a:pt x="4306531" y="1057349"/>
                </a:cubicBezTo>
                <a:cubicBezTo>
                  <a:pt x="5887373" y="1015870"/>
                  <a:pt x="6837377" y="-41003"/>
                  <a:pt x="8748491" y="1233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1350" dirty="0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4DFACBEE-A749-4AF2-A518-1FEAB761C7D5}"/>
              </a:ext>
            </a:extLst>
          </p:cNvPr>
          <p:cNvGrpSpPr/>
          <p:nvPr/>
        </p:nvGrpSpPr>
        <p:grpSpPr>
          <a:xfrm>
            <a:off x="252638" y="1726941"/>
            <a:ext cx="2847702" cy="2495041"/>
            <a:chOff x="395926" y="495980"/>
            <a:chExt cx="3796935" cy="3326722"/>
          </a:xfrm>
        </p:grpSpPr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201E2E0C-E1F4-4D08-BA76-0BA23611783B}"/>
                </a:ext>
              </a:extLst>
            </p:cNvPr>
            <p:cNvGrpSpPr/>
            <p:nvPr/>
          </p:nvGrpSpPr>
          <p:grpSpPr>
            <a:xfrm>
              <a:off x="2133731" y="2216513"/>
              <a:ext cx="241038" cy="1606189"/>
              <a:chOff x="2133731" y="2216513"/>
              <a:chExt cx="241038" cy="1606189"/>
            </a:xfrm>
          </p:grpSpPr>
          <p:cxnSp>
            <p:nvCxnSpPr>
              <p:cNvPr id="9" name="Straight Connector 12">
                <a:extLst>
                  <a:ext uri="{FF2B5EF4-FFF2-40B4-BE49-F238E27FC236}">
                    <a16:creationId xmlns:a16="http://schemas.microsoft.com/office/drawing/2014/main" id="{15B2FAF8-5BD6-468C-B5F1-542B04E96F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54250" y="2380343"/>
                <a:ext cx="0" cy="1442359"/>
              </a:xfrm>
              <a:prstGeom prst="line">
                <a:avLst/>
              </a:prstGeom>
              <a:ln w="158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13">
                <a:extLst>
                  <a:ext uri="{FF2B5EF4-FFF2-40B4-BE49-F238E27FC236}">
                    <a16:creationId xmlns:a16="http://schemas.microsoft.com/office/drawing/2014/main" id="{6363F5FE-98F5-4253-9480-3F4A14234EFD}"/>
                  </a:ext>
                </a:extLst>
              </p:cNvPr>
              <p:cNvGrpSpPr/>
              <p:nvPr/>
            </p:nvGrpSpPr>
            <p:grpSpPr>
              <a:xfrm>
                <a:off x="2133731" y="2216513"/>
                <a:ext cx="241038" cy="241038"/>
                <a:chOff x="2133731" y="1657758"/>
                <a:chExt cx="241038" cy="241038"/>
              </a:xfrm>
            </p:grpSpPr>
            <p:sp>
              <p:nvSpPr>
                <p:cNvPr id="11" name="Oval 14">
                  <a:extLst>
                    <a:ext uri="{FF2B5EF4-FFF2-40B4-BE49-F238E27FC236}">
                      <a16:creationId xmlns:a16="http://schemas.microsoft.com/office/drawing/2014/main" id="{E9E95C8C-B656-40A4-8F6E-00C80E25D71E}"/>
                    </a:ext>
                  </a:extLst>
                </p:cNvPr>
                <p:cNvSpPr/>
                <p:nvPr/>
              </p:nvSpPr>
              <p:spPr>
                <a:xfrm>
                  <a:off x="2133731" y="1657758"/>
                  <a:ext cx="241038" cy="241038"/>
                </a:xfrm>
                <a:prstGeom prst="ellipse">
                  <a:avLst/>
                </a:prstGeom>
                <a:solidFill>
                  <a:schemeClr val="bg1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5">
                  <a:extLst>
                    <a:ext uri="{FF2B5EF4-FFF2-40B4-BE49-F238E27FC236}">
                      <a16:creationId xmlns:a16="http://schemas.microsoft.com/office/drawing/2014/main" id="{F2E157C1-FFA4-49E6-B960-40400225A90B}"/>
                    </a:ext>
                  </a:extLst>
                </p:cNvPr>
                <p:cNvSpPr/>
                <p:nvPr/>
              </p:nvSpPr>
              <p:spPr>
                <a:xfrm>
                  <a:off x="2187706" y="1711733"/>
                  <a:ext cx="133088" cy="1330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7" name="Rectangle 17">
              <a:extLst>
                <a:ext uri="{FF2B5EF4-FFF2-40B4-BE49-F238E27FC236}">
                  <a16:creationId xmlns:a16="http://schemas.microsoft.com/office/drawing/2014/main" id="{D4EC5585-96F3-4621-BA28-7E74C62E43C6}"/>
                </a:ext>
              </a:extLst>
            </p:cNvPr>
            <p:cNvSpPr/>
            <p:nvPr/>
          </p:nvSpPr>
          <p:spPr>
            <a:xfrm>
              <a:off x="395926" y="495980"/>
              <a:ext cx="3796935" cy="14362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</a:rPr>
                <a:t>Занятия носят практический характер:</a:t>
              </a:r>
            </a:p>
            <a:p>
              <a:pPr algn="ctr"/>
              <a:r>
                <a:rPr lang="ru-RU" sz="1600" dirty="0">
                  <a:solidFill>
                    <a:schemeClr val="bg1"/>
                  </a:solidFill>
                </a:rPr>
                <a:t>программа обучения подается в виде проектов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2146CD3E-1575-4797-913D-324963985844}"/>
              </a:ext>
            </a:extLst>
          </p:cNvPr>
          <p:cNvGrpSpPr/>
          <p:nvPr/>
        </p:nvGrpSpPr>
        <p:grpSpPr>
          <a:xfrm>
            <a:off x="3496202" y="2517365"/>
            <a:ext cx="2167881" cy="2029730"/>
            <a:chOff x="3407291" y="1369449"/>
            <a:chExt cx="2890508" cy="2706306"/>
          </a:xfrm>
        </p:grpSpPr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BA630211-6847-4370-BA85-28262EDB4076}"/>
                </a:ext>
              </a:extLst>
            </p:cNvPr>
            <p:cNvGrpSpPr/>
            <p:nvPr/>
          </p:nvGrpSpPr>
          <p:grpSpPr>
            <a:xfrm>
              <a:off x="4685757" y="2469566"/>
              <a:ext cx="241038" cy="1606189"/>
              <a:chOff x="4685757" y="2469566"/>
              <a:chExt cx="241038" cy="1606189"/>
            </a:xfrm>
          </p:grpSpPr>
          <p:cxnSp>
            <p:nvCxnSpPr>
              <p:cNvPr id="17" name="Straight Connector 20">
                <a:extLst>
                  <a:ext uri="{FF2B5EF4-FFF2-40B4-BE49-F238E27FC236}">
                    <a16:creationId xmlns:a16="http://schemas.microsoft.com/office/drawing/2014/main" id="{0257711F-C834-42DE-99F2-CBD9A30E3B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6276" y="2633396"/>
                <a:ext cx="0" cy="1442359"/>
              </a:xfrm>
              <a:prstGeom prst="line">
                <a:avLst/>
              </a:prstGeom>
              <a:ln w="158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21">
                <a:extLst>
                  <a:ext uri="{FF2B5EF4-FFF2-40B4-BE49-F238E27FC236}">
                    <a16:creationId xmlns:a16="http://schemas.microsoft.com/office/drawing/2014/main" id="{5A2F8595-B1A0-400B-8880-4AD0B84A34A6}"/>
                  </a:ext>
                </a:extLst>
              </p:cNvPr>
              <p:cNvGrpSpPr/>
              <p:nvPr/>
            </p:nvGrpSpPr>
            <p:grpSpPr>
              <a:xfrm>
                <a:off x="4685757" y="2469566"/>
                <a:ext cx="241038" cy="241038"/>
                <a:chOff x="2133731" y="1657758"/>
                <a:chExt cx="241038" cy="241038"/>
              </a:xfrm>
            </p:grpSpPr>
            <p:sp>
              <p:nvSpPr>
                <p:cNvPr id="19" name="Oval 22">
                  <a:extLst>
                    <a:ext uri="{FF2B5EF4-FFF2-40B4-BE49-F238E27FC236}">
                      <a16:creationId xmlns:a16="http://schemas.microsoft.com/office/drawing/2014/main" id="{4B5BFE55-13C7-4236-B42B-EC62C5E8ECC2}"/>
                    </a:ext>
                  </a:extLst>
                </p:cNvPr>
                <p:cNvSpPr/>
                <p:nvPr/>
              </p:nvSpPr>
              <p:spPr>
                <a:xfrm>
                  <a:off x="2133731" y="1657758"/>
                  <a:ext cx="241038" cy="241038"/>
                </a:xfrm>
                <a:prstGeom prst="ellipse">
                  <a:avLst/>
                </a:prstGeom>
                <a:solidFill>
                  <a:schemeClr val="bg1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" name="Oval 23">
                  <a:extLst>
                    <a:ext uri="{FF2B5EF4-FFF2-40B4-BE49-F238E27FC236}">
                      <a16:creationId xmlns:a16="http://schemas.microsoft.com/office/drawing/2014/main" id="{A5B47422-2E6F-4AE1-A8CD-1031675F2E9C}"/>
                    </a:ext>
                  </a:extLst>
                </p:cNvPr>
                <p:cNvSpPr/>
                <p:nvPr/>
              </p:nvSpPr>
              <p:spPr>
                <a:xfrm>
                  <a:off x="2187706" y="1711733"/>
                  <a:ext cx="133088" cy="1330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290B8F3-0E13-4B43-8438-0B2CA7855698}"/>
                </a:ext>
              </a:extLst>
            </p:cNvPr>
            <p:cNvSpPr/>
            <p:nvPr/>
          </p:nvSpPr>
          <p:spPr>
            <a:xfrm>
              <a:off x="3407291" y="1369449"/>
              <a:ext cx="2890508" cy="874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Учебный материал 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в игровой форме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3">
            <a:extLst>
              <a:ext uri="{FF2B5EF4-FFF2-40B4-BE49-F238E27FC236}">
                <a16:creationId xmlns:a16="http://schemas.microsoft.com/office/drawing/2014/main" id="{ACCFE2DE-DA89-49B8-AA20-5141AD97AE5A}"/>
              </a:ext>
            </a:extLst>
          </p:cNvPr>
          <p:cNvGrpSpPr/>
          <p:nvPr/>
        </p:nvGrpSpPr>
        <p:grpSpPr>
          <a:xfrm>
            <a:off x="5821346" y="1047130"/>
            <a:ext cx="3026653" cy="2958500"/>
            <a:chOff x="5904294" y="-642664"/>
            <a:chExt cx="2609830" cy="3944666"/>
          </a:xfrm>
        </p:grpSpPr>
        <p:grpSp>
          <p:nvGrpSpPr>
            <p:cNvPr id="22" name="Group 27">
              <a:extLst>
                <a:ext uri="{FF2B5EF4-FFF2-40B4-BE49-F238E27FC236}">
                  <a16:creationId xmlns:a16="http://schemas.microsoft.com/office/drawing/2014/main" id="{ABD96408-3F86-4297-AE0E-2C4CAD8BF82A}"/>
                </a:ext>
              </a:extLst>
            </p:cNvPr>
            <p:cNvGrpSpPr/>
            <p:nvPr/>
          </p:nvGrpSpPr>
          <p:grpSpPr>
            <a:xfrm>
              <a:off x="7114755" y="1676760"/>
              <a:ext cx="168013" cy="1625242"/>
              <a:chOff x="7114755" y="1676760"/>
              <a:chExt cx="168013" cy="1625242"/>
            </a:xfrm>
          </p:grpSpPr>
          <p:cxnSp>
            <p:nvCxnSpPr>
              <p:cNvPr id="25" name="Straight Connector 28">
                <a:extLst>
                  <a:ext uri="{FF2B5EF4-FFF2-40B4-BE49-F238E27FC236}">
                    <a16:creationId xmlns:a16="http://schemas.microsoft.com/office/drawing/2014/main" id="{7BA87433-A8CD-4467-A340-E556983A79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2418" y="1859643"/>
                <a:ext cx="0" cy="1442359"/>
              </a:xfrm>
              <a:prstGeom prst="line">
                <a:avLst/>
              </a:prstGeom>
              <a:ln w="158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9">
                <a:extLst>
                  <a:ext uri="{FF2B5EF4-FFF2-40B4-BE49-F238E27FC236}">
                    <a16:creationId xmlns:a16="http://schemas.microsoft.com/office/drawing/2014/main" id="{4E2A6728-4746-46ED-96D8-99D10DBF85F5}"/>
                  </a:ext>
                </a:extLst>
              </p:cNvPr>
              <p:cNvGrpSpPr/>
              <p:nvPr/>
            </p:nvGrpSpPr>
            <p:grpSpPr>
              <a:xfrm>
                <a:off x="7114755" y="1676760"/>
                <a:ext cx="168013" cy="241038"/>
                <a:chOff x="2166587" y="1638705"/>
                <a:chExt cx="168013" cy="241038"/>
              </a:xfrm>
            </p:grpSpPr>
            <p:sp>
              <p:nvSpPr>
                <p:cNvPr id="27" name="Oval 30">
                  <a:extLst>
                    <a:ext uri="{FF2B5EF4-FFF2-40B4-BE49-F238E27FC236}">
                      <a16:creationId xmlns:a16="http://schemas.microsoft.com/office/drawing/2014/main" id="{EAF0400F-77D7-4E55-A1C0-8E0C48EA4911}"/>
                    </a:ext>
                  </a:extLst>
                </p:cNvPr>
                <p:cNvSpPr/>
                <p:nvPr/>
              </p:nvSpPr>
              <p:spPr>
                <a:xfrm>
                  <a:off x="2166587" y="1638705"/>
                  <a:ext cx="168013" cy="241038"/>
                </a:xfrm>
                <a:prstGeom prst="ellipse">
                  <a:avLst/>
                </a:prstGeom>
                <a:solidFill>
                  <a:schemeClr val="bg1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Oval 31">
                  <a:extLst>
                    <a:ext uri="{FF2B5EF4-FFF2-40B4-BE49-F238E27FC236}">
                      <a16:creationId xmlns:a16="http://schemas.microsoft.com/office/drawing/2014/main" id="{517B7750-7350-4689-92DA-CB3E3401A16F}"/>
                    </a:ext>
                  </a:extLst>
                </p:cNvPr>
                <p:cNvSpPr/>
                <p:nvPr/>
              </p:nvSpPr>
              <p:spPr>
                <a:xfrm>
                  <a:off x="2200637" y="1693054"/>
                  <a:ext cx="101107" cy="1465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23" name="Rectangle 33">
              <a:extLst>
                <a:ext uri="{FF2B5EF4-FFF2-40B4-BE49-F238E27FC236}">
                  <a16:creationId xmlns:a16="http://schemas.microsoft.com/office/drawing/2014/main" id="{3538E9B7-A25C-468C-A8D7-5B1887D731EA}"/>
                </a:ext>
              </a:extLst>
            </p:cNvPr>
            <p:cNvSpPr/>
            <p:nvPr/>
          </p:nvSpPr>
          <p:spPr>
            <a:xfrm>
              <a:off x="5904294" y="-642664"/>
              <a:ext cx="2609830" cy="2056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Малокомплектные группы, современное оборудование. У каждого ребенка свое рабочее место и отдельный компьютер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0E86A3F1-EC86-4B9B-BA22-A9F79A036477}"/>
              </a:ext>
            </a:extLst>
          </p:cNvPr>
          <p:cNvGrpSpPr/>
          <p:nvPr/>
        </p:nvGrpSpPr>
        <p:grpSpPr>
          <a:xfrm>
            <a:off x="8965230" y="1155826"/>
            <a:ext cx="3009057" cy="2775017"/>
            <a:chOff x="7866453" y="-505971"/>
            <a:chExt cx="4012076" cy="3700022"/>
          </a:xfrm>
        </p:grpSpPr>
        <p:grpSp>
          <p:nvGrpSpPr>
            <p:cNvPr id="30" name="Group 35">
              <a:extLst>
                <a:ext uri="{FF2B5EF4-FFF2-40B4-BE49-F238E27FC236}">
                  <a16:creationId xmlns:a16="http://schemas.microsoft.com/office/drawing/2014/main" id="{6E906BD9-AE68-48F2-88B6-27146009AB86}"/>
                </a:ext>
              </a:extLst>
            </p:cNvPr>
            <p:cNvGrpSpPr/>
            <p:nvPr/>
          </p:nvGrpSpPr>
          <p:grpSpPr>
            <a:xfrm>
              <a:off x="9773757" y="1587862"/>
              <a:ext cx="241038" cy="1606189"/>
              <a:chOff x="9773757" y="1587862"/>
              <a:chExt cx="241038" cy="1606189"/>
            </a:xfrm>
          </p:grpSpPr>
          <p:cxnSp>
            <p:nvCxnSpPr>
              <p:cNvPr id="33" name="Straight Connector 36">
                <a:extLst>
                  <a:ext uri="{FF2B5EF4-FFF2-40B4-BE49-F238E27FC236}">
                    <a16:creationId xmlns:a16="http://schemas.microsoft.com/office/drawing/2014/main" id="{91120423-7460-4FFE-9204-8F1D2DC9FF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4276" y="1751692"/>
                <a:ext cx="0" cy="1442359"/>
              </a:xfrm>
              <a:prstGeom prst="line">
                <a:avLst/>
              </a:prstGeom>
              <a:ln w="158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7">
                <a:extLst>
                  <a:ext uri="{FF2B5EF4-FFF2-40B4-BE49-F238E27FC236}">
                    <a16:creationId xmlns:a16="http://schemas.microsoft.com/office/drawing/2014/main" id="{08D149C8-B714-403B-BF81-CA7A6203E6CA}"/>
                  </a:ext>
                </a:extLst>
              </p:cNvPr>
              <p:cNvGrpSpPr/>
              <p:nvPr/>
            </p:nvGrpSpPr>
            <p:grpSpPr>
              <a:xfrm>
                <a:off x="9773757" y="1587862"/>
                <a:ext cx="241038" cy="241038"/>
                <a:chOff x="2133731" y="1657758"/>
                <a:chExt cx="241038" cy="241038"/>
              </a:xfrm>
            </p:grpSpPr>
            <p:sp>
              <p:nvSpPr>
                <p:cNvPr id="35" name="Oval 38">
                  <a:extLst>
                    <a:ext uri="{FF2B5EF4-FFF2-40B4-BE49-F238E27FC236}">
                      <a16:creationId xmlns:a16="http://schemas.microsoft.com/office/drawing/2014/main" id="{1F84798D-3696-4DA4-9486-21617B458A18}"/>
                    </a:ext>
                  </a:extLst>
                </p:cNvPr>
                <p:cNvSpPr/>
                <p:nvPr/>
              </p:nvSpPr>
              <p:spPr>
                <a:xfrm>
                  <a:off x="2133731" y="1657758"/>
                  <a:ext cx="241038" cy="241038"/>
                </a:xfrm>
                <a:prstGeom prst="ellipse">
                  <a:avLst/>
                </a:prstGeom>
                <a:solidFill>
                  <a:schemeClr val="bg1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Oval 39">
                  <a:extLst>
                    <a:ext uri="{FF2B5EF4-FFF2-40B4-BE49-F238E27FC236}">
                      <a16:creationId xmlns:a16="http://schemas.microsoft.com/office/drawing/2014/main" id="{1B6D09CB-FF92-4D9D-BCF6-AADF780B1D3A}"/>
                    </a:ext>
                  </a:extLst>
                </p:cNvPr>
                <p:cNvSpPr/>
                <p:nvPr/>
              </p:nvSpPr>
              <p:spPr>
                <a:xfrm>
                  <a:off x="2187706" y="1711733"/>
                  <a:ext cx="133088" cy="1330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31" name="Rectangle 41">
              <a:extLst>
                <a:ext uri="{FF2B5EF4-FFF2-40B4-BE49-F238E27FC236}">
                  <a16:creationId xmlns:a16="http://schemas.microsoft.com/office/drawing/2014/main" id="{555B1AD6-3721-472E-89C3-04B1FFDE0AE7}"/>
                </a:ext>
              </a:extLst>
            </p:cNvPr>
            <p:cNvSpPr/>
            <p:nvPr/>
          </p:nvSpPr>
          <p:spPr>
            <a:xfrm>
              <a:off x="7866453" y="-505971"/>
              <a:ext cx="4012076" cy="2092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Родители имеют возможность видеть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посещаемость 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и успеваемость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 в режиме </a:t>
              </a:r>
              <a:r>
                <a:rPr lang="ru-RU" sz="1600" dirty="0" err="1">
                  <a:solidFill>
                    <a:schemeClr val="bg1"/>
                  </a:solidFill>
                </a:rPr>
                <a:t>on-line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80426" y="5088560"/>
            <a:ext cx="10289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latin typeface="Ubuntu" panose="020B0504030602030204" pitchFamily="34" charset="0"/>
              </a:rPr>
              <a:t>Как построено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175519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364" y="1713125"/>
            <a:ext cx="102893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latin typeface="Ubuntu" panose="020B0504030602030204" pitchFamily="34" charset="0"/>
              </a:rPr>
              <a:t>Краткий обзор</a:t>
            </a:r>
          </a:p>
          <a:p>
            <a:r>
              <a:rPr lang="ru-RU" sz="9600" b="1" dirty="0">
                <a:latin typeface="Ubuntu" panose="020B0504030602030204" pitchFamily="34" charset="0"/>
              </a:rPr>
              <a:t>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7564706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1771" y="262411"/>
            <a:ext cx="8547001" cy="85730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2948" y="1501943"/>
            <a:ext cx="102893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3D </a:t>
            </a:r>
            <a:r>
              <a:rPr lang="ru-RU" sz="9600" b="1" dirty="0">
                <a:latin typeface="Ubuntu" panose="020B0504030602030204" pitchFamily="34" charset="0"/>
              </a:rPr>
              <a:t>моделирование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4721967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" b="4688"/>
          <a:stretch>
            <a:fillRect/>
          </a:stretch>
        </p:blipFill>
        <p:spPr>
          <a:xfrm>
            <a:off x="1246188" y="2365375"/>
            <a:ext cx="4122737" cy="2490788"/>
          </a:xfrm>
        </p:spPr>
      </p:pic>
      <p:sp>
        <p:nvSpPr>
          <p:cNvPr id="4" name="Прямоугольник 3"/>
          <p:cNvSpPr/>
          <p:nvPr/>
        </p:nvSpPr>
        <p:spPr>
          <a:xfrm>
            <a:off x="2220887" y="593497"/>
            <a:ext cx="72699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8800" b="1" dirty="0">
                <a:solidFill>
                  <a:srgbClr val="0070C0"/>
                </a:solidFill>
                <a:latin typeface="Ubuntu" panose="020B0504030602030204" pitchFamily="34" charset="0"/>
              </a:rPr>
              <a:t>На занятиях:</a:t>
            </a:r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" b="4671"/>
          <a:stretch>
            <a:fillRect/>
          </a:stretch>
        </p:blipFill>
        <p:spPr>
          <a:xfrm>
            <a:off x="6577013" y="2365375"/>
            <a:ext cx="4121150" cy="2490788"/>
          </a:xfrm>
        </p:spPr>
      </p:pic>
      <p:sp>
        <p:nvSpPr>
          <p:cNvPr id="6" name="TextBox 5"/>
          <p:cNvSpPr txBox="1"/>
          <p:nvPr/>
        </p:nvSpPr>
        <p:spPr>
          <a:xfrm>
            <a:off x="1246909" y="5181600"/>
            <a:ext cx="4122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Ubuntu" panose="020B0504030602030204" pitchFamily="34" charset="0"/>
              </a:rPr>
              <a:t>3D-</a:t>
            </a:r>
            <a:r>
              <a:rPr lang="ru-RU" dirty="0">
                <a:latin typeface="Ubuntu" panose="020B0504030602030204" pitchFamily="34" charset="0"/>
              </a:rPr>
              <a:t>дизайн</a:t>
            </a:r>
            <a:endParaRPr lang="en-US" dirty="0">
              <a:latin typeface="Ubuntu" panose="020B0504030602030204" pitchFamily="34" charset="0"/>
            </a:endParaRPr>
          </a:p>
          <a:p>
            <a:pPr algn="ctr"/>
            <a:r>
              <a:rPr lang="en-US" dirty="0">
                <a:latin typeface="Ubuntu" panose="020B0504030602030204" pitchFamily="34" charset="0"/>
              </a:rPr>
              <a:t> </a:t>
            </a:r>
            <a:r>
              <a:rPr lang="ru-RU" dirty="0">
                <a:latin typeface="Ubuntu" panose="020B0504030602030204" pitchFamily="34" charset="0"/>
              </a:rPr>
              <a:t>Моделирование</a:t>
            </a:r>
          </a:p>
          <a:p>
            <a:pPr algn="ctr"/>
            <a:r>
              <a:rPr lang="ru-RU" dirty="0">
                <a:latin typeface="Ubuntu" panose="020B0504030602030204" pitchFamily="34" charset="0"/>
              </a:rPr>
              <a:t>Основы </a:t>
            </a:r>
            <a:r>
              <a:rPr lang="ru-RU" dirty="0" err="1">
                <a:latin typeface="Ubuntu" panose="020B0504030602030204" pitchFamily="34" charset="0"/>
              </a:rPr>
              <a:t>прототипирования</a:t>
            </a:r>
            <a:endParaRPr lang="ru-RU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4764" y="5181600"/>
            <a:ext cx="412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Ubuntu" panose="020B0504030602030204" pitchFamily="34" charset="0"/>
              </a:rPr>
              <a:t>3D </a:t>
            </a:r>
            <a:r>
              <a:rPr lang="ru-RU" dirty="0">
                <a:latin typeface="Ubuntu" panose="020B0504030602030204" pitchFamily="34" charset="0"/>
              </a:rPr>
              <a:t>печать</a:t>
            </a:r>
          </a:p>
        </p:txBody>
      </p:sp>
    </p:spTree>
    <p:extLst>
      <p:ext uri="{BB962C8B-B14F-4D97-AF65-F5344CB8AC3E}">
        <p14:creationId xmlns:p14="http://schemas.microsoft.com/office/powerpoint/2010/main" val="369439889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87600" y="566331"/>
            <a:ext cx="5680788" cy="5369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5404" y="1913423"/>
            <a:ext cx="102893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 err="1">
                <a:latin typeface="Ubuntu" panose="020B0504030602030204" pitchFamily="34" charset="0"/>
              </a:rPr>
              <a:t>Программиро</a:t>
            </a:r>
            <a:r>
              <a:rPr lang="ru-RU" sz="9600" b="1" dirty="0">
                <a:latin typeface="Ubuntu" panose="020B0504030602030204" pitchFamily="34" charset="0"/>
              </a:rPr>
              <a:t>-</a:t>
            </a:r>
          </a:p>
          <a:p>
            <a:r>
              <a:rPr lang="ru-RU" sz="9600" b="1" dirty="0" err="1">
                <a:latin typeface="Ubuntu" panose="020B0504030602030204" pitchFamily="34" charset="0"/>
              </a:rPr>
              <a:t>вание</a:t>
            </a:r>
            <a:endParaRPr lang="ru-RU" sz="96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4614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1630362"/>
            <a:ext cx="2852738" cy="2852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" r="4300"/>
          <a:stretch>
            <a:fillRect/>
          </a:stretch>
        </p:blipFill>
        <p:spPr>
          <a:xfrm>
            <a:off x="4624388" y="1497013"/>
            <a:ext cx="2851150" cy="31194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0" r="4300"/>
          <a:stretch>
            <a:fillRect/>
          </a:stretch>
        </p:blipFill>
        <p:spPr>
          <a:xfrm>
            <a:off x="8154988" y="1497013"/>
            <a:ext cx="2851150" cy="31194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092899" y="4820353"/>
            <a:ext cx="285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Олег Паршиков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23777" y="4820352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Ubuntu" panose="020B0504030602030204" pitchFamily="34" charset="0"/>
              </a:rPr>
              <a:t>Влад </a:t>
            </a:r>
            <a:r>
              <a:rPr lang="ru-RU" b="1" dirty="0" err="1" smtClean="0">
                <a:latin typeface="Ubuntu" panose="020B0504030602030204" pitchFamily="34" charset="0"/>
              </a:rPr>
              <a:t>Сиворка</a:t>
            </a:r>
            <a:endParaRPr lang="ru-RU" b="1" dirty="0">
              <a:latin typeface="Ubuntu" panose="020B0504030602030204" pitchFamily="34" charset="0"/>
            </a:endParaRPr>
          </a:p>
          <a:p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4656" y="4820353"/>
            <a:ext cx="285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Рубан Татьяна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2898" y="5210700"/>
            <a:ext cx="2852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Ubuntu" panose="020B0504030602030204" pitchFamily="34" charset="0"/>
              </a:rPr>
              <a:t>Работает в Академии более 9-ти лет. </a:t>
            </a:r>
            <a:r>
              <a:rPr lang="ru-RU" sz="1400" dirty="0" smtClean="0">
                <a:latin typeface="Ubuntu" panose="020B0504030602030204" pitchFamily="34" charset="0"/>
              </a:rPr>
              <a:t>Педагог </a:t>
            </a:r>
            <a:r>
              <a:rPr lang="ru-RU" sz="1400" dirty="0">
                <a:latin typeface="Ubuntu" panose="020B0504030602030204" pitchFamily="34" charset="0"/>
              </a:rPr>
              <a:t>по призванию и образованию.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2898" y="23394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600" b="1" dirty="0">
                <a:latin typeface="Ubuntu" panose="020B0504030602030204" pitchFamily="34" charset="0"/>
              </a:rPr>
              <a:t>Разрешите представиться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7" y="5210700"/>
            <a:ext cx="28520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>
                <a:latin typeface="Ubuntu" panose="020B0504030602030204" pitchFamily="34" charset="0"/>
              </a:rPr>
              <a:t>Программист с 5 летним стажем, владелец DIGITAL АГЕНТСТВА "</a:t>
            </a:r>
            <a:r>
              <a:rPr lang="ru-RU" sz="1400" dirty="0" err="1">
                <a:latin typeface="Ubuntu" panose="020B0504030602030204" pitchFamily="34" charset="0"/>
              </a:rPr>
              <a:t>pro-soft-master</a:t>
            </a:r>
            <a:r>
              <a:rPr lang="ru-RU" sz="1400" dirty="0">
                <a:latin typeface="Ubuntu" panose="020B0504030602030204" pitchFamily="34" charset="0"/>
              </a:rPr>
              <a:t>".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4656" y="5210700"/>
            <a:ext cx="28520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Ubuntu" panose="020B0504030602030204" pitchFamily="34" charset="0"/>
              </a:rPr>
              <a:t>Занимается </a:t>
            </a:r>
            <a:r>
              <a:rPr lang="ru-RU" sz="1400" dirty="0">
                <a:latin typeface="Ubuntu" panose="020B0504030602030204" pitchFamily="34" charset="0"/>
              </a:rPr>
              <a:t>дизайном и графикой занимаюсь с 1996 года. Сертифицированный специалист - </a:t>
            </a:r>
            <a:r>
              <a:rPr lang="en-US" sz="1400" dirty="0">
                <a:latin typeface="Ubuntu" panose="020B0504030602030204" pitchFamily="34" charset="0"/>
              </a:rPr>
              <a:t>Autodesk </a:t>
            </a:r>
            <a:r>
              <a:rPr lang="en-US" sz="1400" dirty="0" err="1">
                <a:latin typeface="Ubuntu" panose="020B0504030602030204" pitchFamily="34" charset="0"/>
              </a:rPr>
              <a:t>Sertified</a:t>
            </a:r>
            <a:r>
              <a:rPr lang="en-US" sz="1400" dirty="0">
                <a:latin typeface="Ubuntu" panose="020B0504030602030204" pitchFamily="34" charset="0"/>
              </a:rPr>
              <a:t> Professional: 3DS MAX 2015.</a:t>
            </a:r>
            <a:endParaRPr lang="ru-RU" sz="14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177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132" y="1679786"/>
            <a:ext cx="95809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Программирование </a:t>
            </a:r>
          </a:p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развивает</a:t>
            </a:r>
            <a:r>
              <a:rPr lang="en-US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разум,</a:t>
            </a:r>
            <a:endParaRPr lang="en-US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учит думать!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04" y="124178"/>
            <a:ext cx="3870047" cy="67338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8674">
            <a:off x="5361121" y="3421032"/>
            <a:ext cx="2350013" cy="13045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097" y="3491089"/>
            <a:ext cx="2279909" cy="13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40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7491149" y="-501263"/>
            <a:ext cx="4700851" cy="71247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987" y="1356074"/>
            <a:ext cx="102893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C</a:t>
            </a:r>
            <a:r>
              <a:rPr lang="ru-RU" sz="9600" b="1" dirty="0" err="1">
                <a:latin typeface="Ubuntu" panose="020B0504030602030204" pitchFamily="34" charset="0"/>
              </a:rPr>
              <a:t>оздание</a:t>
            </a:r>
            <a:endParaRPr lang="ru-RU" sz="9600" b="1" dirty="0">
              <a:latin typeface="Ubuntu" panose="020B0504030602030204" pitchFamily="34" charset="0"/>
            </a:endParaRPr>
          </a:p>
          <a:p>
            <a:r>
              <a:rPr lang="ru-RU" sz="9600" b="1" dirty="0">
                <a:latin typeface="Ubuntu" panose="020B0504030602030204" pitchFamily="34" charset="0"/>
              </a:rPr>
              <a:t>компьютерных игр</a:t>
            </a:r>
          </a:p>
        </p:txBody>
      </p:sp>
    </p:spTree>
    <p:extLst>
      <p:ext uri="{BB962C8B-B14F-4D97-AF65-F5344CB8AC3E}">
        <p14:creationId xmlns:p14="http://schemas.microsoft.com/office/powerpoint/2010/main" val="11915500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2" r="22192"/>
          <a:stretch>
            <a:fillRect/>
          </a:stretch>
        </p:blipFill>
        <p:spPr>
          <a:xfrm>
            <a:off x="681038" y="1227274"/>
            <a:ext cx="3227387" cy="3249613"/>
          </a:xfrm>
        </p:spPr>
      </p:pic>
      <p:pic>
        <p:nvPicPr>
          <p:cNvPr id="7" name="Рисунок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 r="49632" b="6746"/>
          <a:stretch/>
        </p:blipFill>
        <p:spPr>
          <a:xfrm>
            <a:off x="4478338" y="1227274"/>
            <a:ext cx="3227387" cy="3249613"/>
          </a:xfr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3" r="16233"/>
          <a:stretch>
            <a:fillRect/>
          </a:stretch>
        </p:blipFill>
        <p:spPr>
          <a:xfrm>
            <a:off x="8277225" y="1227274"/>
            <a:ext cx="3227388" cy="3249613"/>
          </a:xfrm>
        </p:spPr>
      </p:pic>
      <p:sp>
        <p:nvSpPr>
          <p:cNvPr id="9" name="TextBox 8"/>
          <p:cNvSpPr txBox="1"/>
          <p:nvPr/>
        </p:nvSpPr>
        <p:spPr>
          <a:xfrm>
            <a:off x="681038" y="4624252"/>
            <a:ext cx="3227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Создание игр на языке</a:t>
            </a:r>
          </a:p>
          <a:p>
            <a:r>
              <a:rPr lang="ru-RU" dirty="0">
                <a:latin typeface="Ubuntu" panose="020B0504030602030204" pitchFamily="34" charset="0"/>
              </a:rPr>
              <a:t>программирования</a:t>
            </a:r>
          </a:p>
          <a:p>
            <a:r>
              <a:rPr lang="ru-RU" b="1" dirty="0" err="1">
                <a:latin typeface="Ubuntu" panose="020B0504030602030204" pitchFamily="34" charset="0"/>
              </a:rPr>
              <a:t>Kodu</a:t>
            </a:r>
            <a:r>
              <a:rPr lang="ru-RU" b="1" dirty="0">
                <a:latin typeface="Ubuntu" panose="020B0504030602030204" pitchFamily="34" charset="0"/>
              </a:rPr>
              <a:t> </a:t>
            </a:r>
            <a:r>
              <a:rPr lang="ru-RU" b="1" dirty="0" err="1">
                <a:latin typeface="Ubuntu" panose="020B0504030602030204" pitchFamily="34" charset="0"/>
              </a:rPr>
              <a:t>Game</a:t>
            </a:r>
            <a:r>
              <a:rPr lang="ru-RU" b="1" dirty="0">
                <a:latin typeface="Ubuntu" panose="020B0504030602030204" pitchFamily="34" charset="0"/>
              </a:rPr>
              <a:t> </a:t>
            </a:r>
            <a:r>
              <a:rPr lang="ru-RU" b="1" dirty="0" err="1">
                <a:latin typeface="Ubuntu" panose="020B0504030602030204" pitchFamily="34" charset="0"/>
              </a:rPr>
              <a:t>Lab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8338" y="4624252"/>
            <a:ext cx="322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Программирование</a:t>
            </a:r>
          </a:p>
          <a:p>
            <a:r>
              <a:rPr lang="ru-RU" dirty="0">
                <a:latin typeface="Ubuntu" panose="020B0504030602030204" pitchFamily="34" charset="0"/>
              </a:rPr>
              <a:t>в среде </a:t>
            </a:r>
            <a:r>
              <a:rPr lang="en-US" b="1" dirty="0">
                <a:latin typeface="Ubuntu" panose="020B0504030602030204" pitchFamily="34" charset="0"/>
              </a:rPr>
              <a:t>Scratch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7226" y="4624252"/>
            <a:ext cx="3227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Язык</a:t>
            </a:r>
          </a:p>
          <a:p>
            <a:r>
              <a:rPr lang="ru-RU" dirty="0">
                <a:latin typeface="Ubuntu" panose="020B0504030602030204" pitchFamily="34" charset="0"/>
              </a:rPr>
              <a:t>программирования</a:t>
            </a:r>
          </a:p>
          <a:p>
            <a:r>
              <a:rPr lang="en-US" b="1" dirty="0">
                <a:latin typeface="Ubuntu" panose="020B0504030602030204" pitchFamily="34" charset="0"/>
              </a:rPr>
              <a:t>Python</a:t>
            </a:r>
            <a:endParaRPr lang="ru-RU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8149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53096" y="1548546"/>
            <a:ext cx="9335589" cy="5899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987" y="2627526"/>
            <a:ext cx="10289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latin typeface="Ubuntu" panose="020B0504030602030204" pitchFamily="34" charset="0"/>
              </a:rPr>
              <a:t>Робототехника</a:t>
            </a:r>
          </a:p>
        </p:txBody>
      </p:sp>
    </p:spTree>
    <p:extLst>
      <p:ext uri="{BB962C8B-B14F-4D97-AF65-F5344CB8AC3E}">
        <p14:creationId xmlns:p14="http://schemas.microsoft.com/office/powerpoint/2010/main" val="23305528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9" y="2899955"/>
            <a:ext cx="2809965" cy="21074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137" y="414147"/>
            <a:ext cx="64530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0" b="1" dirty="0">
                <a:solidFill>
                  <a:srgbClr val="0070C0"/>
                </a:solidFill>
                <a:latin typeface="Ubuntu" panose="020B0504030602030204" pitchFamily="34" charset="0"/>
              </a:rPr>
              <a:t>Роботы – это</a:t>
            </a:r>
            <a:r>
              <a:rPr lang="en-US" sz="7000" b="1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70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будущее!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27" y="592183"/>
            <a:ext cx="11097936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7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91ECC1D-969C-4528-82BA-001F85870F23}"/>
              </a:ext>
            </a:extLst>
          </p:cNvPr>
          <p:cNvSpPr/>
          <p:nvPr/>
        </p:nvSpPr>
        <p:spPr>
          <a:xfrm rot="16200000" flipV="1">
            <a:off x="6063434" y="744053"/>
            <a:ext cx="6320790" cy="5936343"/>
          </a:xfrm>
          <a:custGeom>
            <a:avLst/>
            <a:gdLst>
              <a:gd name="connsiteX0" fmla="*/ 0 w 8427720"/>
              <a:gd name="connsiteY0" fmla="*/ 0 h 6461760"/>
              <a:gd name="connsiteX1" fmla="*/ 8235287 w 8427720"/>
              <a:gd name="connsiteY1" fmla="*/ 0 h 6461760"/>
              <a:gd name="connsiteX2" fmla="*/ 8239172 w 8427720"/>
              <a:gd name="connsiteY2" fmla="*/ 5799 h 6461760"/>
              <a:gd name="connsiteX3" fmla="*/ 8265179 w 8427720"/>
              <a:gd name="connsiteY3" fmla="*/ 46307 h 6461760"/>
              <a:gd name="connsiteX4" fmla="*/ 8287935 w 8427720"/>
              <a:gd name="connsiteY4" fmla="*/ 85128 h 6461760"/>
              <a:gd name="connsiteX5" fmla="*/ 8310690 w 8427720"/>
              <a:gd name="connsiteY5" fmla="*/ 125636 h 6461760"/>
              <a:gd name="connsiteX6" fmla="*/ 8328569 w 8427720"/>
              <a:gd name="connsiteY6" fmla="*/ 164456 h 6461760"/>
              <a:gd name="connsiteX7" fmla="*/ 8348074 w 8427720"/>
              <a:gd name="connsiteY7" fmla="*/ 204964 h 6461760"/>
              <a:gd name="connsiteX8" fmla="*/ 8364328 w 8427720"/>
              <a:gd name="connsiteY8" fmla="*/ 247160 h 6461760"/>
              <a:gd name="connsiteX9" fmla="*/ 8378957 w 8427720"/>
              <a:gd name="connsiteY9" fmla="*/ 289355 h 6461760"/>
              <a:gd name="connsiteX10" fmla="*/ 8391961 w 8427720"/>
              <a:gd name="connsiteY10" fmla="*/ 331552 h 6461760"/>
              <a:gd name="connsiteX11" fmla="*/ 8401713 w 8427720"/>
              <a:gd name="connsiteY11" fmla="*/ 373747 h 6461760"/>
              <a:gd name="connsiteX12" fmla="*/ 8409840 w 8427720"/>
              <a:gd name="connsiteY12" fmla="*/ 415943 h 6461760"/>
              <a:gd name="connsiteX13" fmla="*/ 8417967 w 8427720"/>
              <a:gd name="connsiteY13" fmla="*/ 461514 h 6461760"/>
              <a:gd name="connsiteX14" fmla="*/ 8422843 w 8427720"/>
              <a:gd name="connsiteY14" fmla="*/ 507086 h 6461760"/>
              <a:gd name="connsiteX15" fmla="*/ 8427720 w 8427720"/>
              <a:gd name="connsiteY15" fmla="*/ 549281 h 6461760"/>
              <a:gd name="connsiteX16" fmla="*/ 8427720 w 8427720"/>
              <a:gd name="connsiteY16" fmla="*/ 593165 h 6461760"/>
              <a:gd name="connsiteX17" fmla="*/ 8427720 w 8427720"/>
              <a:gd name="connsiteY17" fmla="*/ 642113 h 6461760"/>
              <a:gd name="connsiteX18" fmla="*/ 8422843 w 8427720"/>
              <a:gd name="connsiteY18" fmla="*/ 685996 h 6461760"/>
              <a:gd name="connsiteX19" fmla="*/ 8417967 w 8427720"/>
              <a:gd name="connsiteY19" fmla="*/ 734943 h 6461760"/>
              <a:gd name="connsiteX20" fmla="*/ 8411466 w 8427720"/>
              <a:gd name="connsiteY20" fmla="*/ 778827 h 6461760"/>
              <a:gd name="connsiteX21" fmla="*/ 8401713 w 8427720"/>
              <a:gd name="connsiteY21" fmla="*/ 826086 h 6461760"/>
              <a:gd name="connsiteX22" fmla="*/ 8388710 w 8427720"/>
              <a:gd name="connsiteY22" fmla="*/ 875034 h 6461760"/>
              <a:gd name="connsiteX23" fmla="*/ 8375707 w 8427720"/>
              <a:gd name="connsiteY23" fmla="*/ 923980 h 6461760"/>
              <a:gd name="connsiteX24" fmla="*/ 8361078 w 8427720"/>
              <a:gd name="connsiteY24" fmla="*/ 972928 h 6461760"/>
              <a:gd name="connsiteX25" fmla="*/ 8343199 w 8427720"/>
              <a:gd name="connsiteY25" fmla="*/ 1023563 h 6461760"/>
              <a:gd name="connsiteX26" fmla="*/ 8320443 w 8427720"/>
              <a:gd name="connsiteY26" fmla="*/ 1070822 h 6461760"/>
              <a:gd name="connsiteX27" fmla="*/ 8297687 w 8427720"/>
              <a:gd name="connsiteY27" fmla="*/ 1121457 h 6461760"/>
              <a:gd name="connsiteX28" fmla="*/ 8271681 w 8427720"/>
              <a:gd name="connsiteY28" fmla="*/ 1170404 h 6461760"/>
              <a:gd name="connsiteX29" fmla="*/ 8244048 w 8427720"/>
              <a:gd name="connsiteY29" fmla="*/ 1224415 h 6461760"/>
              <a:gd name="connsiteX30" fmla="*/ 8216417 w 8427720"/>
              <a:gd name="connsiteY30" fmla="*/ 1273362 h 6461760"/>
              <a:gd name="connsiteX31" fmla="*/ 8182283 w 8427720"/>
              <a:gd name="connsiteY31" fmla="*/ 1327373 h 6461760"/>
              <a:gd name="connsiteX32" fmla="*/ 8146524 w 8427720"/>
              <a:gd name="connsiteY32" fmla="*/ 1379695 h 6461760"/>
              <a:gd name="connsiteX33" fmla="*/ 8109140 w 8427720"/>
              <a:gd name="connsiteY33" fmla="*/ 1433706 h 6461760"/>
              <a:gd name="connsiteX34" fmla="*/ 8029495 w 8427720"/>
              <a:gd name="connsiteY34" fmla="*/ 1543415 h 6461760"/>
              <a:gd name="connsiteX35" fmla="*/ 7956352 w 8427720"/>
              <a:gd name="connsiteY35" fmla="*/ 1658188 h 6461760"/>
              <a:gd name="connsiteX36" fmla="*/ 7888085 w 8427720"/>
              <a:gd name="connsiteY36" fmla="*/ 1774648 h 6461760"/>
              <a:gd name="connsiteX37" fmla="*/ 7824693 w 8427720"/>
              <a:gd name="connsiteY37" fmla="*/ 1891109 h 6461760"/>
              <a:gd name="connsiteX38" fmla="*/ 7766179 w 8427720"/>
              <a:gd name="connsiteY38" fmla="*/ 2009257 h 6461760"/>
              <a:gd name="connsiteX39" fmla="*/ 7712541 w 8427720"/>
              <a:gd name="connsiteY39" fmla="*/ 2132468 h 6461760"/>
              <a:gd name="connsiteX40" fmla="*/ 7660528 w 8427720"/>
              <a:gd name="connsiteY40" fmla="*/ 2255681 h 6461760"/>
              <a:gd name="connsiteX41" fmla="*/ 7615016 w 8427720"/>
              <a:gd name="connsiteY41" fmla="*/ 2385644 h 6461760"/>
              <a:gd name="connsiteX42" fmla="*/ 7571130 w 8427720"/>
              <a:gd name="connsiteY42" fmla="*/ 2517294 h 6461760"/>
              <a:gd name="connsiteX43" fmla="*/ 7528869 w 8427720"/>
              <a:gd name="connsiteY43" fmla="*/ 2655697 h 6461760"/>
              <a:gd name="connsiteX44" fmla="*/ 7489860 w 8427720"/>
              <a:gd name="connsiteY44" fmla="*/ 2799163 h 6461760"/>
              <a:gd name="connsiteX45" fmla="*/ 7452476 w 8427720"/>
              <a:gd name="connsiteY45" fmla="*/ 2946004 h 6461760"/>
              <a:gd name="connsiteX46" fmla="*/ 7416717 w 8427720"/>
              <a:gd name="connsiteY46" fmla="*/ 3099597 h 6461760"/>
              <a:gd name="connsiteX47" fmla="*/ 7380958 w 8427720"/>
              <a:gd name="connsiteY47" fmla="*/ 3259941 h 6461760"/>
              <a:gd name="connsiteX48" fmla="*/ 7345199 w 8427720"/>
              <a:gd name="connsiteY48" fmla="*/ 3428724 h 6461760"/>
              <a:gd name="connsiteX49" fmla="*/ 7312691 w 8427720"/>
              <a:gd name="connsiteY49" fmla="*/ 3602571 h 6461760"/>
              <a:gd name="connsiteX50" fmla="*/ 7276932 w 8427720"/>
              <a:gd name="connsiteY50" fmla="*/ 3786545 h 6461760"/>
              <a:gd name="connsiteX51" fmla="*/ 7241173 w 8427720"/>
              <a:gd name="connsiteY51" fmla="*/ 3982333 h 6461760"/>
              <a:gd name="connsiteX52" fmla="*/ 7202163 w 8427720"/>
              <a:gd name="connsiteY52" fmla="*/ 4183186 h 6461760"/>
              <a:gd name="connsiteX53" fmla="*/ 7182658 w 8427720"/>
              <a:gd name="connsiteY53" fmla="*/ 4282767 h 6461760"/>
              <a:gd name="connsiteX54" fmla="*/ 7159902 w 8427720"/>
              <a:gd name="connsiteY54" fmla="*/ 4387413 h 6461760"/>
              <a:gd name="connsiteX55" fmla="*/ 7137147 w 8427720"/>
              <a:gd name="connsiteY55" fmla="*/ 4492059 h 6461760"/>
              <a:gd name="connsiteX56" fmla="*/ 7107889 w 8427720"/>
              <a:gd name="connsiteY56" fmla="*/ 4595017 h 6461760"/>
              <a:gd name="connsiteX57" fmla="*/ 7080257 w 8427720"/>
              <a:gd name="connsiteY57" fmla="*/ 4701350 h 6461760"/>
              <a:gd name="connsiteX58" fmla="*/ 7047749 w 8427720"/>
              <a:gd name="connsiteY58" fmla="*/ 4804308 h 6461760"/>
              <a:gd name="connsiteX59" fmla="*/ 7011990 w 8427720"/>
              <a:gd name="connsiteY59" fmla="*/ 4907265 h 6461760"/>
              <a:gd name="connsiteX60" fmla="*/ 6971355 w 8427720"/>
              <a:gd name="connsiteY60" fmla="*/ 5011911 h 6461760"/>
              <a:gd name="connsiteX61" fmla="*/ 6927469 w 8427720"/>
              <a:gd name="connsiteY61" fmla="*/ 5111494 h 6461760"/>
              <a:gd name="connsiteX62" fmla="*/ 6878707 w 8427720"/>
              <a:gd name="connsiteY62" fmla="*/ 5212764 h 6461760"/>
              <a:gd name="connsiteX63" fmla="*/ 6828319 w 8427720"/>
              <a:gd name="connsiteY63" fmla="*/ 5310658 h 6461760"/>
              <a:gd name="connsiteX64" fmla="*/ 6773056 w 8427720"/>
              <a:gd name="connsiteY64" fmla="*/ 5408552 h 6461760"/>
              <a:gd name="connsiteX65" fmla="*/ 6708039 w 8427720"/>
              <a:gd name="connsiteY65" fmla="*/ 5501383 h 6461760"/>
              <a:gd name="connsiteX66" fmla="*/ 6675531 w 8427720"/>
              <a:gd name="connsiteY66" fmla="*/ 5545266 h 6461760"/>
              <a:gd name="connsiteX67" fmla="*/ 6643023 w 8427720"/>
              <a:gd name="connsiteY67" fmla="*/ 5590838 h 6461760"/>
              <a:gd name="connsiteX68" fmla="*/ 6607264 w 8427720"/>
              <a:gd name="connsiteY68" fmla="*/ 5636409 h 6461760"/>
              <a:gd name="connsiteX69" fmla="*/ 6568254 w 8427720"/>
              <a:gd name="connsiteY69" fmla="*/ 5680293 h 6461760"/>
              <a:gd name="connsiteX70" fmla="*/ 6530870 w 8427720"/>
              <a:gd name="connsiteY70" fmla="*/ 5722489 h 6461760"/>
              <a:gd name="connsiteX71" fmla="*/ 6490235 w 8427720"/>
              <a:gd name="connsiteY71" fmla="*/ 5764684 h 6461760"/>
              <a:gd name="connsiteX72" fmla="*/ 6446348 w 8427720"/>
              <a:gd name="connsiteY72" fmla="*/ 5808568 h 6461760"/>
              <a:gd name="connsiteX73" fmla="*/ 6402463 w 8427720"/>
              <a:gd name="connsiteY73" fmla="*/ 5847389 h 6461760"/>
              <a:gd name="connsiteX74" fmla="*/ 6356951 w 8427720"/>
              <a:gd name="connsiteY74" fmla="*/ 5887897 h 6461760"/>
              <a:gd name="connsiteX75" fmla="*/ 6311440 w 8427720"/>
              <a:gd name="connsiteY75" fmla="*/ 5925029 h 6461760"/>
              <a:gd name="connsiteX76" fmla="*/ 6262678 w 8427720"/>
              <a:gd name="connsiteY76" fmla="*/ 5962161 h 6461760"/>
              <a:gd name="connsiteX77" fmla="*/ 6212290 w 8427720"/>
              <a:gd name="connsiteY77" fmla="*/ 5997605 h 6461760"/>
              <a:gd name="connsiteX78" fmla="*/ 6158652 w 8427720"/>
              <a:gd name="connsiteY78" fmla="*/ 6033050 h 6461760"/>
              <a:gd name="connsiteX79" fmla="*/ 6105013 w 8427720"/>
              <a:gd name="connsiteY79" fmla="*/ 6066807 h 6461760"/>
              <a:gd name="connsiteX80" fmla="*/ 6049749 w 8427720"/>
              <a:gd name="connsiteY80" fmla="*/ 6098875 h 6461760"/>
              <a:gd name="connsiteX81" fmla="*/ 5991235 w 8427720"/>
              <a:gd name="connsiteY81" fmla="*/ 6130945 h 6461760"/>
              <a:gd name="connsiteX82" fmla="*/ 5929469 w 8427720"/>
              <a:gd name="connsiteY82" fmla="*/ 6163013 h 6461760"/>
              <a:gd name="connsiteX83" fmla="*/ 5869330 w 8427720"/>
              <a:gd name="connsiteY83" fmla="*/ 6191707 h 6461760"/>
              <a:gd name="connsiteX84" fmla="*/ 5802687 w 8427720"/>
              <a:gd name="connsiteY84" fmla="*/ 6218712 h 6461760"/>
              <a:gd name="connsiteX85" fmla="*/ 5736046 w 8427720"/>
              <a:gd name="connsiteY85" fmla="*/ 6244029 h 6461760"/>
              <a:gd name="connsiteX86" fmla="*/ 5667779 w 8427720"/>
              <a:gd name="connsiteY86" fmla="*/ 6271034 h 6461760"/>
              <a:gd name="connsiteX87" fmla="*/ 5596261 w 8427720"/>
              <a:gd name="connsiteY87" fmla="*/ 6294664 h 6461760"/>
              <a:gd name="connsiteX88" fmla="*/ 5524743 w 8427720"/>
              <a:gd name="connsiteY88" fmla="*/ 6316606 h 6461760"/>
              <a:gd name="connsiteX89" fmla="*/ 5448349 w 8427720"/>
              <a:gd name="connsiteY89" fmla="*/ 6336860 h 6461760"/>
              <a:gd name="connsiteX90" fmla="*/ 5371955 w 8427720"/>
              <a:gd name="connsiteY90" fmla="*/ 6355426 h 6461760"/>
              <a:gd name="connsiteX91" fmla="*/ 5290685 w 8427720"/>
              <a:gd name="connsiteY91" fmla="*/ 6372304 h 6461760"/>
              <a:gd name="connsiteX92" fmla="*/ 5129769 w 8427720"/>
              <a:gd name="connsiteY92" fmla="*/ 6402685 h 6461760"/>
              <a:gd name="connsiteX93" fmla="*/ 4975356 w 8427720"/>
              <a:gd name="connsiteY93" fmla="*/ 6426315 h 6461760"/>
              <a:gd name="connsiteX94" fmla="*/ 4824192 w 8427720"/>
              <a:gd name="connsiteY94" fmla="*/ 6443193 h 6461760"/>
              <a:gd name="connsiteX95" fmla="*/ 4676281 w 8427720"/>
              <a:gd name="connsiteY95" fmla="*/ 6453320 h 6461760"/>
              <a:gd name="connsiteX96" fmla="*/ 4531619 w 8427720"/>
              <a:gd name="connsiteY96" fmla="*/ 6461760 h 6461760"/>
              <a:gd name="connsiteX97" fmla="*/ 4391834 w 8427720"/>
              <a:gd name="connsiteY97" fmla="*/ 6461760 h 6461760"/>
              <a:gd name="connsiteX98" fmla="*/ 4256926 w 8427720"/>
              <a:gd name="connsiteY98" fmla="*/ 6456696 h 6461760"/>
              <a:gd name="connsiteX99" fmla="*/ 4123642 w 8427720"/>
              <a:gd name="connsiteY99" fmla="*/ 6444882 h 6461760"/>
              <a:gd name="connsiteX100" fmla="*/ 3996861 w 8427720"/>
              <a:gd name="connsiteY100" fmla="*/ 6433066 h 6461760"/>
              <a:gd name="connsiteX101" fmla="*/ 3871704 w 8427720"/>
              <a:gd name="connsiteY101" fmla="*/ 6411125 h 6461760"/>
              <a:gd name="connsiteX102" fmla="*/ 3753050 w 8427720"/>
              <a:gd name="connsiteY102" fmla="*/ 6387495 h 6461760"/>
              <a:gd name="connsiteX103" fmla="*/ 3636020 w 8427720"/>
              <a:gd name="connsiteY103" fmla="*/ 6358802 h 6461760"/>
              <a:gd name="connsiteX104" fmla="*/ 3520617 w 8427720"/>
              <a:gd name="connsiteY104" fmla="*/ 6326733 h 6461760"/>
              <a:gd name="connsiteX105" fmla="*/ 3411714 w 8427720"/>
              <a:gd name="connsiteY105" fmla="*/ 6289601 h 6461760"/>
              <a:gd name="connsiteX106" fmla="*/ 3304438 w 8427720"/>
              <a:gd name="connsiteY106" fmla="*/ 6249093 h 6461760"/>
              <a:gd name="connsiteX107" fmla="*/ 3202038 w 8427720"/>
              <a:gd name="connsiteY107" fmla="*/ 6206897 h 6461760"/>
              <a:gd name="connsiteX108" fmla="*/ 3101262 w 8427720"/>
              <a:gd name="connsiteY108" fmla="*/ 6159637 h 6461760"/>
              <a:gd name="connsiteX109" fmla="*/ 3003737 w 8427720"/>
              <a:gd name="connsiteY109" fmla="*/ 6109002 h 6461760"/>
              <a:gd name="connsiteX110" fmla="*/ 2912714 w 8427720"/>
              <a:gd name="connsiteY110" fmla="*/ 6060056 h 6461760"/>
              <a:gd name="connsiteX111" fmla="*/ 2820066 w 8427720"/>
              <a:gd name="connsiteY111" fmla="*/ 6004357 h 6461760"/>
              <a:gd name="connsiteX112" fmla="*/ 2733920 w 8427720"/>
              <a:gd name="connsiteY112" fmla="*/ 5945283 h 6461760"/>
              <a:gd name="connsiteX113" fmla="*/ 2651024 w 8427720"/>
              <a:gd name="connsiteY113" fmla="*/ 5884521 h 6461760"/>
              <a:gd name="connsiteX114" fmla="*/ 2568128 w 8427720"/>
              <a:gd name="connsiteY114" fmla="*/ 5823759 h 6461760"/>
              <a:gd name="connsiteX115" fmla="*/ 2491734 w 8427720"/>
              <a:gd name="connsiteY115" fmla="*/ 5759621 h 6461760"/>
              <a:gd name="connsiteX116" fmla="*/ 2415340 w 8427720"/>
              <a:gd name="connsiteY116" fmla="*/ 5693795 h 6461760"/>
              <a:gd name="connsiteX117" fmla="*/ 2345448 w 8427720"/>
              <a:gd name="connsiteY117" fmla="*/ 5627971 h 6461760"/>
              <a:gd name="connsiteX118" fmla="*/ 2273930 w 8427720"/>
              <a:gd name="connsiteY118" fmla="*/ 5558769 h 6461760"/>
              <a:gd name="connsiteX119" fmla="*/ 2207288 w 8427720"/>
              <a:gd name="connsiteY119" fmla="*/ 5489568 h 6461760"/>
              <a:gd name="connsiteX120" fmla="*/ 2143897 w 8427720"/>
              <a:gd name="connsiteY120" fmla="*/ 5422055 h 6461760"/>
              <a:gd name="connsiteX121" fmla="*/ 2080506 w 8427720"/>
              <a:gd name="connsiteY121" fmla="*/ 5349478 h 6461760"/>
              <a:gd name="connsiteX122" fmla="*/ 2021991 w 8427720"/>
              <a:gd name="connsiteY122" fmla="*/ 5278589 h 6461760"/>
              <a:gd name="connsiteX123" fmla="*/ 1965102 w 8427720"/>
              <a:gd name="connsiteY123" fmla="*/ 5207700 h 6461760"/>
              <a:gd name="connsiteX124" fmla="*/ 1856200 w 8427720"/>
              <a:gd name="connsiteY124" fmla="*/ 5072673 h 6461760"/>
              <a:gd name="connsiteX125" fmla="*/ 1757050 w 8427720"/>
              <a:gd name="connsiteY125" fmla="*/ 4951149 h 6461760"/>
              <a:gd name="connsiteX126" fmla="*/ 1659526 w 8427720"/>
              <a:gd name="connsiteY126" fmla="*/ 4839752 h 6461760"/>
              <a:gd name="connsiteX127" fmla="*/ 1568503 w 8427720"/>
              <a:gd name="connsiteY127" fmla="*/ 4738482 h 6461760"/>
              <a:gd name="connsiteX128" fmla="*/ 1479106 w 8427720"/>
              <a:gd name="connsiteY128" fmla="*/ 4650715 h 6461760"/>
              <a:gd name="connsiteX129" fmla="*/ 1438470 w 8427720"/>
              <a:gd name="connsiteY129" fmla="*/ 4611895 h 6461760"/>
              <a:gd name="connsiteX130" fmla="*/ 1394585 w 8427720"/>
              <a:gd name="connsiteY130" fmla="*/ 4571387 h 6461760"/>
              <a:gd name="connsiteX131" fmla="*/ 1352324 w 8427720"/>
              <a:gd name="connsiteY131" fmla="*/ 4537630 h 6461760"/>
              <a:gd name="connsiteX132" fmla="*/ 1311689 w 8427720"/>
              <a:gd name="connsiteY132" fmla="*/ 4505561 h 6461760"/>
              <a:gd name="connsiteX133" fmla="*/ 1267802 w 8427720"/>
              <a:gd name="connsiteY133" fmla="*/ 4473493 h 6461760"/>
              <a:gd name="connsiteX134" fmla="*/ 1227168 w 8427720"/>
              <a:gd name="connsiteY134" fmla="*/ 4448175 h 6461760"/>
              <a:gd name="connsiteX135" fmla="*/ 1183281 w 8427720"/>
              <a:gd name="connsiteY135" fmla="*/ 4421170 h 6461760"/>
              <a:gd name="connsiteX136" fmla="*/ 1141022 w 8427720"/>
              <a:gd name="connsiteY136" fmla="*/ 4397540 h 6461760"/>
              <a:gd name="connsiteX137" fmla="*/ 1097135 w 8427720"/>
              <a:gd name="connsiteY137" fmla="*/ 4375599 h 6461760"/>
              <a:gd name="connsiteX138" fmla="*/ 1053248 w 8427720"/>
              <a:gd name="connsiteY138" fmla="*/ 4357032 h 6461760"/>
              <a:gd name="connsiteX139" fmla="*/ 1010989 w 8427720"/>
              <a:gd name="connsiteY139" fmla="*/ 4338466 h 6461760"/>
              <a:gd name="connsiteX140" fmla="*/ 965478 w 8427720"/>
              <a:gd name="connsiteY140" fmla="*/ 4323275 h 6461760"/>
              <a:gd name="connsiteX141" fmla="*/ 918340 w 8427720"/>
              <a:gd name="connsiteY141" fmla="*/ 4309772 h 6461760"/>
              <a:gd name="connsiteX142" fmla="*/ 871203 w 8427720"/>
              <a:gd name="connsiteY142" fmla="*/ 4296270 h 6461760"/>
              <a:gd name="connsiteX143" fmla="*/ 822442 w 8427720"/>
              <a:gd name="connsiteY143" fmla="*/ 4286143 h 6461760"/>
              <a:gd name="connsiteX144" fmla="*/ 773678 w 8427720"/>
              <a:gd name="connsiteY144" fmla="*/ 4277704 h 6461760"/>
              <a:gd name="connsiteX145" fmla="*/ 720040 w 8427720"/>
              <a:gd name="connsiteY145" fmla="*/ 4270953 h 6461760"/>
              <a:gd name="connsiteX146" fmla="*/ 669652 w 8427720"/>
              <a:gd name="connsiteY146" fmla="*/ 4264202 h 6461760"/>
              <a:gd name="connsiteX147" fmla="*/ 557500 w 8427720"/>
              <a:gd name="connsiteY147" fmla="*/ 4257450 h 6461760"/>
              <a:gd name="connsiteX148" fmla="*/ 437220 w 8427720"/>
              <a:gd name="connsiteY148" fmla="*/ 4254075 h 6461760"/>
              <a:gd name="connsiteX149" fmla="*/ 351073 w 8427720"/>
              <a:gd name="connsiteY149" fmla="*/ 4254075 h 6461760"/>
              <a:gd name="connsiteX150" fmla="*/ 271428 w 8427720"/>
              <a:gd name="connsiteY150" fmla="*/ 4249011 h 6461760"/>
              <a:gd name="connsiteX151" fmla="*/ 195034 w 8427720"/>
              <a:gd name="connsiteY151" fmla="*/ 4240572 h 6461760"/>
              <a:gd name="connsiteX152" fmla="*/ 125142 w 8427720"/>
              <a:gd name="connsiteY152" fmla="*/ 4230445 h 6461760"/>
              <a:gd name="connsiteX153" fmla="*/ 55250 w 8427720"/>
              <a:gd name="connsiteY153" fmla="*/ 4216942 h 6461760"/>
              <a:gd name="connsiteX154" fmla="*/ 0 w 8427720"/>
              <a:gd name="connsiteY154" fmla="*/ 4203702 h 646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8427720" h="6461760">
                <a:moveTo>
                  <a:pt x="0" y="0"/>
                </a:moveTo>
                <a:lnTo>
                  <a:pt x="8235287" y="0"/>
                </a:lnTo>
                <a:lnTo>
                  <a:pt x="8239172" y="5799"/>
                </a:lnTo>
                <a:lnTo>
                  <a:pt x="8265179" y="46307"/>
                </a:lnTo>
                <a:lnTo>
                  <a:pt x="8287935" y="85128"/>
                </a:lnTo>
                <a:lnTo>
                  <a:pt x="8310690" y="125636"/>
                </a:lnTo>
                <a:lnTo>
                  <a:pt x="8328569" y="164456"/>
                </a:lnTo>
                <a:lnTo>
                  <a:pt x="8348074" y="204964"/>
                </a:lnTo>
                <a:lnTo>
                  <a:pt x="8364328" y="247160"/>
                </a:lnTo>
                <a:lnTo>
                  <a:pt x="8378957" y="289355"/>
                </a:lnTo>
                <a:lnTo>
                  <a:pt x="8391961" y="331552"/>
                </a:lnTo>
                <a:lnTo>
                  <a:pt x="8401713" y="373747"/>
                </a:lnTo>
                <a:lnTo>
                  <a:pt x="8409840" y="415943"/>
                </a:lnTo>
                <a:lnTo>
                  <a:pt x="8417967" y="461514"/>
                </a:lnTo>
                <a:lnTo>
                  <a:pt x="8422843" y="507086"/>
                </a:lnTo>
                <a:lnTo>
                  <a:pt x="8427720" y="549281"/>
                </a:lnTo>
                <a:lnTo>
                  <a:pt x="8427720" y="593165"/>
                </a:lnTo>
                <a:lnTo>
                  <a:pt x="8427720" y="642113"/>
                </a:lnTo>
                <a:lnTo>
                  <a:pt x="8422843" y="685996"/>
                </a:lnTo>
                <a:lnTo>
                  <a:pt x="8417967" y="734943"/>
                </a:lnTo>
                <a:lnTo>
                  <a:pt x="8411466" y="778827"/>
                </a:lnTo>
                <a:lnTo>
                  <a:pt x="8401713" y="826086"/>
                </a:lnTo>
                <a:lnTo>
                  <a:pt x="8388710" y="875034"/>
                </a:lnTo>
                <a:lnTo>
                  <a:pt x="8375707" y="923980"/>
                </a:lnTo>
                <a:lnTo>
                  <a:pt x="8361078" y="972928"/>
                </a:lnTo>
                <a:lnTo>
                  <a:pt x="8343199" y="1023563"/>
                </a:lnTo>
                <a:lnTo>
                  <a:pt x="8320443" y="1070822"/>
                </a:lnTo>
                <a:lnTo>
                  <a:pt x="8297687" y="1121457"/>
                </a:lnTo>
                <a:lnTo>
                  <a:pt x="8271681" y="1170404"/>
                </a:lnTo>
                <a:lnTo>
                  <a:pt x="8244048" y="1224415"/>
                </a:lnTo>
                <a:lnTo>
                  <a:pt x="8216417" y="1273362"/>
                </a:lnTo>
                <a:lnTo>
                  <a:pt x="8182283" y="1327373"/>
                </a:lnTo>
                <a:lnTo>
                  <a:pt x="8146524" y="1379695"/>
                </a:lnTo>
                <a:lnTo>
                  <a:pt x="8109140" y="1433706"/>
                </a:lnTo>
                <a:lnTo>
                  <a:pt x="8029495" y="1543415"/>
                </a:lnTo>
                <a:lnTo>
                  <a:pt x="7956352" y="1658188"/>
                </a:lnTo>
                <a:lnTo>
                  <a:pt x="7888085" y="1774648"/>
                </a:lnTo>
                <a:lnTo>
                  <a:pt x="7824693" y="1891109"/>
                </a:lnTo>
                <a:lnTo>
                  <a:pt x="7766179" y="2009257"/>
                </a:lnTo>
                <a:lnTo>
                  <a:pt x="7712541" y="2132468"/>
                </a:lnTo>
                <a:lnTo>
                  <a:pt x="7660528" y="2255681"/>
                </a:lnTo>
                <a:lnTo>
                  <a:pt x="7615016" y="2385644"/>
                </a:lnTo>
                <a:lnTo>
                  <a:pt x="7571130" y="2517294"/>
                </a:lnTo>
                <a:lnTo>
                  <a:pt x="7528869" y="2655697"/>
                </a:lnTo>
                <a:lnTo>
                  <a:pt x="7489860" y="2799163"/>
                </a:lnTo>
                <a:lnTo>
                  <a:pt x="7452476" y="2946004"/>
                </a:lnTo>
                <a:lnTo>
                  <a:pt x="7416717" y="3099597"/>
                </a:lnTo>
                <a:lnTo>
                  <a:pt x="7380958" y="3259941"/>
                </a:lnTo>
                <a:lnTo>
                  <a:pt x="7345199" y="3428724"/>
                </a:lnTo>
                <a:lnTo>
                  <a:pt x="7312691" y="3602571"/>
                </a:lnTo>
                <a:lnTo>
                  <a:pt x="7276932" y="3786545"/>
                </a:lnTo>
                <a:lnTo>
                  <a:pt x="7241173" y="3982333"/>
                </a:lnTo>
                <a:lnTo>
                  <a:pt x="7202163" y="4183186"/>
                </a:lnTo>
                <a:lnTo>
                  <a:pt x="7182658" y="4282767"/>
                </a:lnTo>
                <a:lnTo>
                  <a:pt x="7159902" y="4387413"/>
                </a:lnTo>
                <a:lnTo>
                  <a:pt x="7137147" y="4492059"/>
                </a:lnTo>
                <a:lnTo>
                  <a:pt x="7107889" y="4595017"/>
                </a:lnTo>
                <a:lnTo>
                  <a:pt x="7080257" y="4701350"/>
                </a:lnTo>
                <a:lnTo>
                  <a:pt x="7047749" y="4804308"/>
                </a:lnTo>
                <a:lnTo>
                  <a:pt x="7011990" y="4907265"/>
                </a:lnTo>
                <a:lnTo>
                  <a:pt x="6971355" y="5011911"/>
                </a:lnTo>
                <a:lnTo>
                  <a:pt x="6927469" y="5111494"/>
                </a:lnTo>
                <a:lnTo>
                  <a:pt x="6878707" y="5212764"/>
                </a:lnTo>
                <a:lnTo>
                  <a:pt x="6828319" y="5310658"/>
                </a:lnTo>
                <a:lnTo>
                  <a:pt x="6773056" y="5408552"/>
                </a:lnTo>
                <a:lnTo>
                  <a:pt x="6708039" y="5501383"/>
                </a:lnTo>
                <a:lnTo>
                  <a:pt x="6675531" y="5545266"/>
                </a:lnTo>
                <a:lnTo>
                  <a:pt x="6643023" y="5590838"/>
                </a:lnTo>
                <a:lnTo>
                  <a:pt x="6607264" y="5636409"/>
                </a:lnTo>
                <a:lnTo>
                  <a:pt x="6568254" y="5680293"/>
                </a:lnTo>
                <a:lnTo>
                  <a:pt x="6530870" y="5722489"/>
                </a:lnTo>
                <a:lnTo>
                  <a:pt x="6490235" y="5764684"/>
                </a:lnTo>
                <a:lnTo>
                  <a:pt x="6446348" y="5808568"/>
                </a:lnTo>
                <a:lnTo>
                  <a:pt x="6402463" y="5847389"/>
                </a:lnTo>
                <a:lnTo>
                  <a:pt x="6356951" y="5887897"/>
                </a:lnTo>
                <a:lnTo>
                  <a:pt x="6311440" y="5925029"/>
                </a:lnTo>
                <a:lnTo>
                  <a:pt x="6262678" y="5962161"/>
                </a:lnTo>
                <a:lnTo>
                  <a:pt x="6212290" y="5997605"/>
                </a:lnTo>
                <a:lnTo>
                  <a:pt x="6158652" y="6033050"/>
                </a:lnTo>
                <a:lnTo>
                  <a:pt x="6105013" y="6066807"/>
                </a:lnTo>
                <a:lnTo>
                  <a:pt x="6049749" y="6098875"/>
                </a:lnTo>
                <a:lnTo>
                  <a:pt x="5991235" y="6130945"/>
                </a:lnTo>
                <a:lnTo>
                  <a:pt x="5929469" y="6163013"/>
                </a:lnTo>
                <a:lnTo>
                  <a:pt x="5869330" y="6191707"/>
                </a:lnTo>
                <a:lnTo>
                  <a:pt x="5802687" y="6218712"/>
                </a:lnTo>
                <a:lnTo>
                  <a:pt x="5736046" y="6244029"/>
                </a:lnTo>
                <a:lnTo>
                  <a:pt x="5667779" y="6271034"/>
                </a:lnTo>
                <a:lnTo>
                  <a:pt x="5596261" y="6294664"/>
                </a:lnTo>
                <a:lnTo>
                  <a:pt x="5524743" y="6316606"/>
                </a:lnTo>
                <a:lnTo>
                  <a:pt x="5448349" y="6336860"/>
                </a:lnTo>
                <a:lnTo>
                  <a:pt x="5371955" y="6355426"/>
                </a:lnTo>
                <a:lnTo>
                  <a:pt x="5290685" y="6372304"/>
                </a:lnTo>
                <a:lnTo>
                  <a:pt x="5129769" y="6402685"/>
                </a:lnTo>
                <a:lnTo>
                  <a:pt x="4975356" y="6426315"/>
                </a:lnTo>
                <a:lnTo>
                  <a:pt x="4824192" y="6443193"/>
                </a:lnTo>
                <a:lnTo>
                  <a:pt x="4676281" y="6453320"/>
                </a:lnTo>
                <a:lnTo>
                  <a:pt x="4531619" y="6461760"/>
                </a:lnTo>
                <a:lnTo>
                  <a:pt x="4391834" y="6461760"/>
                </a:lnTo>
                <a:lnTo>
                  <a:pt x="4256926" y="6456696"/>
                </a:lnTo>
                <a:lnTo>
                  <a:pt x="4123642" y="6444882"/>
                </a:lnTo>
                <a:lnTo>
                  <a:pt x="3996861" y="6433066"/>
                </a:lnTo>
                <a:lnTo>
                  <a:pt x="3871704" y="6411125"/>
                </a:lnTo>
                <a:lnTo>
                  <a:pt x="3753050" y="6387495"/>
                </a:lnTo>
                <a:lnTo>
                  <a:pt x="3636020" y="6358802"/>
                </a:lnTo>
                <a:lnTo>
                  <a:pt x="3520617" y="6326733"/>
                </a:lnTo>
                <a:lnTo>
                  <a:pt x="3411714" y="6289601"/>
                </a:lnTo>
                <a:lnTo>
                  <a:pt x="3304438" y="6249093"/>
                </a:lnTo>
                <a:lnTo>
                  <a:pt x="3202038" y="6206897"/>
                </a:lnTo>
                <a:lnTo>
                  <a:pt x="3101262" y="6159637"/>
                </a:lnTo>
                <a:lnTo>
                  <a:pt x="3003737" y="6109002"/>
                </a:lnTo>
                <a:lnTo>
                  <a:pt x="2912714" y="6060056"/>
                </a:lnTo>
                <a:lnTo>
                  <a:pt x="2820066" y="6004357"/>
                </a:lnTo>
                <a:lnTo>
                  <a:pt x="2733920" y="5945283"/>
                </a:lnTo>
                <a:lnTo>
                  <a:pt x="2651024" y="5884521"/>
                </a:lnTo>
                <a:lnTo>
                  <a:pt x="2568128" y="5823759"/>
                </a:lnTo>
                <a:lnTo>
                  <a:pt x="2491734" y="5759621"/>
                </a:lnTo>
                <a:lnTo>
                  <a:pt x="2415340" y="5693795"/>
                </a:lnTo>
                <a:lnTo>
                  <a:pt x="2345448" y="5627971"/>
                </a:lnTo>
                <a:lnTo>
                  <a:pt x="2273930" y="5558769"/>
                </a:lnTo>
                <a:lnTo>
                  <a:pt x="2207288" y="5489568"/>
                </a:lnTo>
                <a:lnTo>
                  <a:pt x="2143897" y="5422055"/>
                </a:lnTo>
                <a:lnTo>
                  <a:pt x="2080506" y="5349478"/>
                </a:lnTo>
                <a:lnTo>
                  <a:pt x="2021991" y="5278589"/>
                </a:lnTo>
                <a:lnTo>
                  <a:pt x="1965102" y="5207700"/>
                </a:lnTo>
                <a:lnTo>
                  <a:pt x="1856200" y="5072673"/>
                </a:lnTo>
                <a:lnTo>
                  <a:pt x="1757050" y="4951149"/>
                </a:lnTo>
                <a:lnTo>
                  <a:pt x="1659526" y="4839752"/>
                </a:lnTo>
                <a:lnTo>
                  <a:pt x="1568503" y="4738482"/>
                </a:lnTo>
                <a:lnTo>
                  <a:pt x="1479106" y="4650715"/>
                </a:lnTo>
                <a:lnTo>
                  <a:pt x="1438470" y="4611895"/>
                </a:lnTo>
                <a:lnTo>
                  <a:pt x="1394585" y="4571387"/>
                </a:lnTo>
                <a:lnTo>
                  <a:pt x="1352324" y="4537630"/>
                </a:lnTo>
                <a:lnTo>
                  <a:pt x="1311689" y="4505561"/>
                </a:lnTo>
                <a:lnTo>
                  <a:pt x="1267802" y="4473493"/>
                </a:lnTo>
                <a:lnTo>
                  <a:pt x="1227168" y="4448175"/>
                </a:lnTo>
                <a:lnTo>
                  <a:pt x="1183281" y="4421170"/>
                </a:lnTo>
                <a:lnTo>
                  <a:pt x="1141022" y="4397540"/>
                </a:lnTo>
                <a:lnTo>
                  <a:pt x="1097135" y="4375599"/>
                </a:lnTo>
                <a:lnTo>
                  <a:pt x="1053248" y="4357032"/>
                </a:lnTo>
                <a:lnTo>
                  <a:pt x="1010989" y="4338466"/>
                </a:lnTo>
                <a:lnTo>
                  <a:pt x="965478" y="4323275"/>
                </a:lnTo>
                <a:lnTo>
                  <a:pt x="918340" y="4309772"/>
                </a:lnTo>
                <a:lnTo>
                  <a:pt x="871203" y="4296270"/>
                </a:lnTo>
                <a:lnTo>
                  <a:pt x="822442" y="4286143"/>
                </a:lnTo>
                <a:lnTo>
                  <a:pt x="773678" y="4277704"/>
                </a:lnTo>
                <a:lnTo>
                  <a:pt x="720040" y="4270953"/>
                </a:lnTo>
                <a:lnTo>
                  <a:pt x="669652" y="4264202"/>
                </a:lnTo>
                <a:lnTo>
                  <a:pt x="557500" y="4257450"/>
                </a:lnTo>
                <a:lnTo>
                  <a:pt x="437220" y="4254075"/>
                </a:lnTo>
                <a:lnTo>
                  <a:pt x="351073" y="4254075"/>
                </a:lnTo>
                <a:lnTo>
                  <a:pt x="271428" y="4249011"/>
                </a:lnTo>
                <a:lnTo>
                  <a:pt x="195034" y="4240572"/>
                </a:lnTo>
                <a:lnTo>
                  <a:pt x="125142" y="4230445"/>
                </a:lnTo>
                <a:lnTo>
                  <a:pt x="55250" y="4216942"/>
                </a:lnTo>
                <a:lnTo>
                  <a:pt x="0" y="420370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090" y="391886"/>
            <a:ext cx="71584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Образовательная</a:t>
            </a:r>
          </a:p>
          <a:p>
            <a:r>
              <a:rPr lang="ru-RU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робототехника</a:t>
            </a:r>
          </a:p>
          <a:p>
            <a:r>
              <a:rPr lang="en-US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LEGO</a:t>
            </a:r>
            <a:endParaRPr lang="ru-RU" sz="6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20" y="391886"/>
            <a:ext cx="5187707" cy="517246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60" y="1714271"/>
            <a:ext cx="5785116" cy="49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4918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4" y="2575274"/>
            <a:ext cx="10289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WEB-</a:t>
            </a:r>
            <a:r>
              <a:rPr lang="ru-RU" sz="9600" b="1" dirty="0">
                <a:latin typeface="Ubuntu" panose="020B0504030602030204" pitchFamily="34" charset="0"/>
              </a:rPr>
              <a:t>дизайн</a:t>
            </a:r>
          </a:p>
        </p:txBody>
      </p:sp>
    </p:spTree>
    <p:extLst>
      <p:ext uri="{BB962C8B-B14F-4D97-AF65-F5344CB8AC3E}">
        <p14:creationId xmlns:p14="http://schemas.microsoft.com/office/powerpoint/2010/main" val="118828706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5735" y="1062038"/>
            <a:ext cx="4233862" cy="472122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r="5111"/>
          <a:stretch>
            <a:fillRect/>
          </a:stretch>
        </p:blipFill>
        <p:spPr>
          <a:xfrm>
            <a:off x="6785837" y="1062038"/>
            <a:ext cx="4238625" cy="4721225"/>
          </a:xfrm>
        </p:spPr>
      </p:pic>
      <p:sp>
        <p:nvSpPr>
          <p:cNvPr id="16" name="Прямоугольник 15"/>
          <p:cNvSpPr/>
          <p:nvPr/>
        </p:nvSpPr>
        <p:spPr>
          <a:xfrm>
            <a:off x="4380411" y="2447109"/>
            <a:ext cx="3100252" cy="16110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9600" y="2865317"/>
            <a:ext cx="302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Ubuntu" panose="020B0504030602030204" pitchFamily="34" charset="0"/>
              </a:rPr>
              <a:t>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25198889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11893"/>
          <a:stretch>
            <a:fillRect/>
          </a:stretch>
        </p:blipFill>
        <p:spPr>
          <a:xfrm>
            <a:off x="384175" y="931863"/>
            <a:ext cx="3636963" cy="4772025"/>
          </a:xfrm>
        </p:spPr>
      </p:pic>
      <p:pic>
        <p:nvPicPr>
          <p:cNvPr id="7" name="Рисунок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11893"/>
          <a:stretch>
            <a:fillRect/>
          </a:stretch>
        </p:blipFill>
        <p:spPr>
          <a:xfrm>
            <a:off x="4291013" y="931863"/>
            <a:ext cx="3636962" cy="4772025"/>
          </a:xfr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4" r="-3454"/>
          <a:stretch/>
        </p:blipFill>
        <p:spPr>
          <a:xfrm>
            <a:off x="8197850" y="931863"/>
            <a:ext cx="3636963" cy="4772025"/>
          </a:xfrm>
        </p:spPr>
      </p:pic>
    </p:spTree>
    <p:extLst>
      <p:ext uri="{BB962C8B-B14F-4D97-AF65-F5344CB8AC3E}">
        <p14:creationId xmlns:p14="http://schemas.microsoft.com/office/powerpoint/2010/main" val="260457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3" r="19513"/>
          <a:stretch>
            <a:fillRect/>
          </a:stretch>
        </p:blipFill>
        <p:spPr>
          <a:xfrm>
            <a:off x="4445000" y="1376363"/>
            <a:ext cx="3367088" cy="3681412"/>
          </a:xfrm>
        </p:spPr>
      </p:pic>
      <p:sp>
        <p:nvSpPr>
          <p:cNvPr id="7" name="TextBox 6"/>
          <p:cNvSpPr txBox="1"/>
          <p:nvPr/>
        </p:nvSpPr>
        <p:spPr>
          <a:xfrm>
            <a:off x="481013" y="5355771"/>
            <a:ext cx="342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Навыки работы с растровой</a:t>
            </a:r>
          </a:p>
          <a:p>
            <a:pPr algn="ctr"/>
            <a:r>
              <a:rPr lang="ru-RU" dirty="0"/>
              <a:t>Графикой в </a:t>
            </a:r>
            <a:r>
              <a:rPr lang="ru-RU" dirty="0" err="1"/>
              <a:t>Adobe</a:t>
            </a:r>
            <a:r>
              <a:rPr lang="ru-RU" dirty="0"/>
              <a:t> </a:t>
            </a:r>
            <a:r>
              <a:rPr lang="ru-RU" dirty="0" err="1"/>
              <a:t>Photoshop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444269" y="5355771"/>
            <a:ext cx="342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 анимации</a:t>
            </a:r>
          </a:p>
          <a:p>
            <a:pPr algn="ctr"/>
            <a:r>
              <a:rPr lang="ru-RU" dirty="0"/>
              <a:t>Клипы и трейлеры</a:t>
            </a:r>
          </a:p>
          <a:p>
            <a:pPr algn="ctr"/>
            <a:r>
              <a:rPr lang="ru-RU" dirty="0"/>
              <a:t>Обработка видео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3126" y="5355771"/>
            <a:ext cx="342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YouTube</a:t>
            </a:r>
            <a:endParaRPr lang="ru-RU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5" b="13555"/>
          <a:stretch>
            <a:fillRect/>
          </a:stretch>
        </p:blipFill>
        <p:spPr>
          <a:xfrm>
            <a:off x="8345488" y="1376363"/>
            <a:ext cx="3367087" cy="3681412"/>
          </a:xfrm>
        </p:spPr>
      </p:pic>
      <p:pic>
        <p:nvPicPr>
          <p:cNvPr id="18" name="Рисунок 17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6" r="19516"/>
          <a:stretch>
            <a:fillRect/>
          </a:stretch>
        </p:blipFill>
        <p:spPr>
          <a:xfrm>
            <a:off x="544513" y="1376363"/>
            <a:ext cx="3367087" cy="3681412"/>
          </a:xfrm>
        </p:spPr>
      </p:pic>
    </p:spTree>
    <p:extLst>
      <p:ext uri="{BB962C8B-B14F-4D97-AF65-F5344CB8AC3E}">
        <p14:creationId xmlns:p14="http://schemas.microsoft.com/office/powerpoint/2010/main" val="4603299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8" b="27668"/>
          <a:stretch>
            <a:fillRect/>
          </a:stretch>
        </p:blipFill>
        <p:spPr>
          <a:xfrm>
            <a:off x="0" y="-1"/>
            <a:ext cx="12192000" cy="3629891"/>
          </a:xfrm>
        </p:spPr>
      </p:pic>
      <p:sp>
        <p:nvSpPr>
          <p:cNvPr id="18" name="Rectangle 17"/>
          <p:cNvSpPr/>
          <p:nvPr/>
        </p:nvSpPr>
        <p:spPr>
          <a:xfrm>
            <a:off x="1909748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 18"/>
          <p:cNvSpPr/>
          <p:nvPr/>
        </p:nvSpPr>
        <p:spPr>
          <a:xfrm>
            <a:off x="4772704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35660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/>
          <p:cNvSpPr txBox="1"/>
          <p:nvPr/>
        </p:nvSpPr>
        <p:spPr>
          <a:xfrm>
            <a:off x="2243556" y="3619500"/>
            <a:ext cx="197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Знакомство 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с Академией</a:t>
            </a:r>
          </a:p>
          <a:p>
            <a:pPr algn="ctr"/>
            <a:endParaRPr lang="ru-RU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06512" y="3619500"/>
            <a:ext cx="197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Экскурсия/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собеседование</a:t>
            </a:r>
          </a:p>
          <a:p>
            <a:pPr algn="ctr"/>
            <a:endParaRPr lang="ru-RU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5804" y="3619500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Индивидуальные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консультации</a:t>
            </a:r>
          </a:p>
        </p:txBody>
      </p:sp>
    </p:spTree>
    <p:extLst>
      <p:ext uri="{BB962C8B-B14F-4D97-AF65-F5344CB8AC3E}">
        <p14:creationId xmlns:p14="http://schemas.microsoft.com/office/powerpoint/2010/main" val="5471977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1"/>
          </p:nvPr>
        </p:nvSpPr>
        <p:spPr>
          <a:xfrm>
            <a:off x="472029" y="1375295"/>
            <a:ext cx="3367066" cy="3682480"/>
          </a:xfrm>
        </p:spPr>
      </p:sp>
      <p:sp>
        <p:nvSpPr>
          <p:cNvPr id="7" name="TextBox 6"/>
          <p:cNvSpPr txBox="1"/>
          <p:nvPr/>
        </p:nvSpPr>
        <p:spPr>
          <a:xfrm>
            <a:off x="481013" y="5355771"/>
            <a:ext cx="342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 мобильных</a:t>
            </a:r>
          </a:p>
          <a:p>
            <a:pPr algn="ctr"/>
            <a:r>
              <a:rPr lang="ru-RU" dirty="0"/>
              <a:t>приложений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4269" y="5355771"/>
            <a:ext cx="342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Start-up</a:t>
            </a:r>
            <a:endParaRPr lang="ru-RU" dirty="0"/>
          </a:p>
          <a:p>
            <a:pPr algn="ctr"/>
            <a:r>
              <a:rPr lang="ru-RU" dirty="0"/>
              <a:t>Основы менеджмента,</a:t>
            </a:r>
          </a:p>
          <a:p>
            <a:pPr algn="ctr"/>
            <a:r>
              <a:rPr lang="ru-RU" dirty="0"/>
              <a:t>маркетинга, финансов</a:t>
            </a:r>
          </a:p>
          <a:p>
            <a:pPr algn="ctr"/>
            <a:r>
              <a:rPr lang="ru-RU" dirty="0"/>
              <a:t>Методология </a:t>
            </a:r>
            <a:r>
              <a:rPr lang="ru-RU" dirty="0" err="1"/>
              <a:t>Agile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363126" y="5355771"/>
            <a:ext cx="342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Arduino</a:t>
            </a:r>
            <a:endParaRPr lang="ru-RU" dirty="0"/>
          </a:p>
          <a:p>
            <a:pPr algn="ctr"/>
            <a:r>
              <a:rPr lang="ru-RU" dirty="0"/>
              <a:t>Умный дом</a:t>
            </a: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9526"/>
          <a:stretch>
            <a:fillRect/>
          </a:stretch>
        </p:blipFill>
        <p:spPr>
          <a:xfrm>
            <a:off x="4530725" y="1374775"/>
            <a:ext cx="3367088" cy="3683000"/>
          </a:xfrm>
        </p:spPr>
      </p:pic>
      <p:pic>
        <p:nvPicPr>
          <p:cNvPr id="5" name="Рисунок 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3" r="20473"/>
          <a:stretch>
            <a:fillRect/>
          </a:stretch>
        </p:blipFill>
        <p:spPr>
          <a:xfrm>
            <a:off x="8362950" y="1374775"/>
            <a:ext cx="3367088" cy="3683000"/>
          </a:xfrm>
        </p:spPr>
      </p:pic>
      <p:pic>
        <p:nvPicPr>
          <p:cNvPr id="2052" name="Picture 4" descr="G:\ШАГ\Презентация от Аси\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297" y="1379009"/>
            <a:ext cx="3356773" cy="36790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02740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9526"/>
          <a:stretch>
            <a:fillRect/>
          </a:stretch>
        </p:blipFill>
        <p:spPr>
          <a:xfrm>
            <a:off x="538163" y="1374775"/>
            <a:ext cx="3367087" cy="3683000"/>
          </a:xfrm>
        </p:spPr>
      </p:pic>
      <p:sp>
        <p:nvSpPr>
          <p:cNvPr id="7" name="TextBox 6"/>
          <p:cNvSpPr txBox="1"/>
          <p:nvPr/>
        </p:nvSpPr>
        <p:spPr>
          <a:xfrm>
            <a:off x="519113" y="5355771"/>
            <a:ext cx="342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Искусство презентации</a:t>
            </a:r>
          </a:p>
          <a:p>
            <a:pPr algn="ctr"/>
            <a:r>
              <a:rPr lang="ru-RU" dirty="0"/>
              <a:t>и навыки публичных</a:t>
            </a:r>
          </a:p>
          <a:p>
            <a:pPr algn="ctr"/>
            <a:r>
              <a:rPr lang="ru-RU" dirty="0"/>
              <a:t>выступлений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4269" y="5355771"/>
            <a:ext cx="342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 анимации</a:t>
            </a:r>
          </a:p>
          <a:p>
            <a:pPr algn="ctr"/>
            <a:r>
              <a:rPr lang="ru-RU" dirty="0"/>
              <a:t>Клипы и трейлеры</a:t>
            </a:r>
          </a:p>
          <a:p>
            <a:pPr algn="ctr"/>
            <a:r>
              <a:rPr lang="ru-RU" dirty="0"/>
              <a:t>Обработка видео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3126" y="5355771"/>
            <a:ext cx="342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Навыки работы</a:t>
            </a:r>
          </a:p>
          <a:p>
            <a:pPr algn="ctr"/>
            <a:r>
              <a:rPr lang="ru-RU" dirty="0"/>
              <a:t>в команде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1"/>
          </p:nvPr>
        </p:nvSpPr>
        <p:spPr>
          <a:xfrm>
            <a:off x="4531354" y="1375295"/>
            <a:ext cx="3367066" cy="3682480"/>
          </a:xfrm>
        </p:spPr>
      </p:sp>
      <p:pic>
        <p:nvPicPr>
          <p:cNvPr id="2" name="Рисунок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9526"/>
          <a:stretch>
            <a:fillRect/>
          </a:stretch>
        </p:blipFill>
        <p:spPr>
          <a:xfrm>
            <a:off x="8362950" y="1374775"/>
            <a:ext cx="3367088" cy="3683000"/>
          </a:xfrm>
        </p:spPr>
      </p:pic>
      <p:pic>
        <p:nvPicPr>
          <p:cNvPr id="3074" name="Picture 2" descr="G:\ШАГ\Презентация от Аси\34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6750" y="1371600"/>
            <a:ext cx="3389371" cy="3714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15670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" b="13107"/>
          <a:stretch/>
        </p:blipFill>
        <p:spPr>
          <a:xfrm>
            <a:off x="0" y="0"/>
            <a:ext cx="12192000" cy="693202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53142" y="722813"/>
            <a:ext cx="5634447" cy="2632921"/>
            <a:chOff x="653142" y="722813"/>
            <a:chExt cx="5634447" cy="263292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653142" y="859261"/>
              <a:ext cx="5442858" cy="1219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0070C0"/>
                </a:solidFill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53142" y="2136534"/>
              <a:ext cx="4049487" cy="1219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0070C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31521" y="722813"/>
              <a:ext cx="555606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И это еще </a:t>
              </a:r>
            </a:p>
            <a:p>
              <a:r>
                <a:rPr lang="ru-RU" sz="8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не все!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368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Система управления учебным процессом </a:t>
            </a:r>
            <a:r>
              <a:rPr lang="en-US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MYSTAT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8535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880" y="662367"/>
            <a:ext cx="10289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 err="1">
                <a:latin typeface="Ubuntu" panose="020B0504030602030204" pitchFamily="34" charset="0"/>
              </a:rPr>
              <a:t>Геймификация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24" y="2757385"/>
            <a:ext cx="8294476" cy="41407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296" y="2232027"/>
            <a:ext cx="1767675" cy="18662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49" y="3748825"/>
            <a:ext cx="1825950" cy="10789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496" y="5158225"/>
            <a:ext cx="2904038" cy="13219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534" y="4623625"/>
            <a:ext cx="2641800" cy="13413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198" y="4523992"/>
            <a:ext cx="3059438" cy="21189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623" y="1574304"/>
            <a:ext cx="3040013" cy="26049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8996" y="2407226"/>
            <a:ext cx="1680263" cy="130248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9634" y="3709706"/>
            <a:ext cx="679875" cy="101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234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2">
            <a:extLst>
              <a:ext uri="{FF2B5EF4-FFF2-40B4-BE49-F238E27FC236}">
                <a16:creationId xmlns:a16="http://schemas.microsoft.com/office/drawing/2014/main" id="{54D210C0-35AA-4259-93A2-77E741E5356A}"/>
              </a:ext>
            </a:extLst>
          </p:cNvPr>
          <p:cNvGrpSpPr/>
          <p:nvPr/>
        </p:nvGrpSpPr>
        <p:grpSpPr>
          <a:xfrm>
            <a:off x="2568455" y="2236578"/>
            <a:ext cx="6204857" cy="2037584"/>
            <a:chOff x="1434858" y="1706562"/>
            <a:chExt cx="9322284" cy="3061302"/>
          </a:xfrm>
          <a:solidFill>
            <a:schemeClr val="tx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D17EFB5-06BF-489D-9BD7-DED2A4F56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759" y="2948320"/>
              <a:ext cx="63120" cy="139592"/>
            </a:xfrm>
            <a:custGeom>
              <a:avLst/>
              <a:gdLst>
                <a:gd name="T0" fmla="*/ 0 w 22"/>
                <a:gd name="T1" fmla="*/ 1 h 49"/>
                <a:gd name="T2" fmla="*/ 18 w 22"/>
                <a:gd name="T3" fmla="*/ 49 h 49"/>
                <a:gd name="T4" fmla="*/ 22 w 22"/>
                <a:gd name="T5" fmla="*/ 48 h 49"/>
                <a:gd name="T6" fmla="*/ 4 w 22"/>
                <a:gd name="T7" fmla="*/ 0 h 49"/>
                <a:gd name="T8" fmla="*/ 0 w 22"/>
                <a:gd name="T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9">
                  <a:moveTo>
                    <a:pt x="0" y="1"/>
                  </a:moveTo>
                  <a:cubicBezTo>
                    <a:pt x="6" y="17"/>
                    <a:pt x="12" y="33"/>
                    <a:pt x="18" y="4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6" y="31"/>
                    <a:pt x="10" y="15"/>
                    <a:pt x="4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21F805B-B810-47DA-9D29-B22EB9CCA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606" y="1706562"/>
              <a:ext cx="149303" cy="48554"/>
            </a:xfrm>
            <a:custGeom>
              <a:avLst/>
              <a:gdLst>
                <a:gd name="T0" fmla="*/ 0 w 52"/>
                <a:gd name="T1" fmla="*/ 5 h 17"/>
                <a:gd name="T2" fmla="*/ 50 w 52"/>
                <a:gd name="T3" fmla="*/ 17 h 17"/>
                <a:gd name="T4" fmla="*/ 52 w 52"/>
                <a:gd name="T5" fmla="*/ 13 h 17"/>
                <a:gd name="T6" fmla="*/ 1 w 52"/>
                <a:gd name="T7" fmla="*/ 0 h 17"/>
                <a:gd name="T8" fmla="*/ 0 w 52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7">
                  <a:moveTo>
                    <a:pt x="0" y="5"/>
                  </a:moveTo>
                  <a:cubicBezTo>
                    <a:pt x="17" y="6"/>
                    <a:pt x="33" y="10"/>
                    <a:pt x="50" y="17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35" y="6"/>
                    <a:pt x="18" y="2"/>
                    <a:pt x="1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CBB47F2F-12D8-459C-AA01-C31CBB4B9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0443" y="1806097"/>
              <a:ext cx="120170" cy="105604"/>
            </a:xfrm>
            <a:custGeom>
              <a:avLst/>
              <a:gdLst>
                <a:gd name="T0" fmla="*/ 0 w 42"/>
                <a:gd name="T1" fmla="*/ 4 h 37"/>
                <a:gd name="T2" fmla="*/ 39 w 42"/>
                <a:gd name="T3" fmla="*/ 37 h 37"/>
                <a:gd name="T4" fmla="*/ 42 w 42"/>
                <a:gd name="T5" fmla="*/ 34 h 37"/>
                <a:gd name="T6" fmla="*/ 2 w 42"/>
                <a:gd name="T7" fmla="*/ 0 h 37"/>
                <a:gd name="T8" fmla="*/ 0 w 42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7">
                  <a:moveTo>
                    <a:pt x="0" y="4"/>
                  </a:moveTo>
                  <a:cubicBezTo>
                    <a:pt x="13" y="13"/>
                    <a:pt x="26" y="24"/>
                    <a:pt x="39" y="3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29" y="21"/>
                    <a:pt x="15" y="10"/>
                    <a:pt x="2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66A4B16-06C7-4027-8F94-EB770460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1844" y="1719915"/>
              <a:ext cx="140805" cy="71617"/>
            </a:xfrm>
            <a:custGeom>
              <a:avLst/>
              <a:gdLst>
                <a:gd name="T0" fmla="*/ 0 w 49"/>
                <a:gd name="T1" fmla="*/ 21 h 25"/>
                <a:gd name="T2" fmla="*/ 3 w 49"/>
                <a:gd name="T3" fmla="*/ 25 h 25"/>
                <a:gd name="T4" fmla="*/ 49 w 49"/>
                <a:gd name="T5" fmla="*/ 4 h 25"/>
                <a:gd name="T6" fmla="*/ 48 w 49"/>
                <a:gd name="T7" fmla="*/ 0 h 25"/>
                <a:gd name="T8" fmla="*/ 0 w 49"/>
                <a:gd name="T9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5">
                  <a:moveTo>
                    <a:pt x="0" y="21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18" y="15"/>
                    <a:pt x="34" y="8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2" y="4"/>
                    <a:pt x="16" y="11"/>
                    <a:pt x="0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E838968-A174-421A-A68F-00F24E23D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276" y="4180366"/>
              <a:ext cx="92252" cy="129881"/>
            </a:xfrm>
            <a:custGeom>
              <a:avLst/>
              <a:gdLst>
                <a:gd name="T0" fmla="*/ 0 w 32"/>
                <a:gd name="T1" fmla="*/ 2 h 45"/>
                <a:gd name="T2" fmla="*/ 29 w 32"/>
                <a:gd name="T3" fmla="*/ 45 h 45"/>
                <a:gd name="T4" fmla="*/ 32 w 32"/>
                <a:gd name="T5" fmla="*/ 43 h 45"/>
                <a:gd name="T6" fmla="*/ 4 w 32"/>
                <a:gd name="T7" fmla="*/ 0 h 45"/>
                <a:gd name="T8" fmla="*/ 0 w 32"/>
                <a:gd name="T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5">
                  <a:moveTo>
                    <a:pt x="0" y="2"/>
                  </a:moveTo>
                  <a:cubicBezTo>
                    <a:pt x="10" y="17"/>
                    <a:pt x="19" y="32"/>
                    <a:pt x="29" y="4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3" y="29"/>
                    <a:pt x="13" y="15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49DCDF31-71C5-4F95-81AA-B27740731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835" y="3454490"/>
              <a:ext cx="69189" cy="139592"/>
            </a:xfrm>
            <a:custGeom>
              <a:avLst/>
              <a:gdLst>
                <a:gd name="T0" fmla="*/ 0 w 24"/>
                <a:gd name="T1" fmla="*/ 1 h 49"/>
                <a:gd name="T2" fmla="*/ 20 w 24"/>
                <a:gd name="T3" fmla="*/ 49 h 49"/>
                <a:gd name="T4" fmla="*/ 24 w 24"/>
                <a:gd name="T5" fmla="*/ 47 h 49"/>
                <a:gd name="T6" fmla="*/ 4 w 24"/>
                <a:gd name="T7" fmla="*/ 0 h 49"/>
                <a:gd name="T8" fmla="*/ 0 w 24"/>
                <a:gd name="T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9">
                  <a:moveTo>
                    <a:pt x="0" y="1"/>
                  </a:moveTo>
                  <a:cubicBezTo>
                    <a:pt x="6" y="17"/>
                    <a:pt x="13" y="33"/>
                    <a:pt x="20" y="49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32"/>
                    <a:pt x="11" y="16"/>
                    <a:pt x="4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2A6FBB6-106F-47FC-AA31-B4A875117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3652" y="3703327"/>
              <a:ext cx="70403" cy="137164"/>
            </a:xfrm>
            <a:custGeom>
              <a:avLst/>
              <a:gdLst>
                <a:gd name="T0" fmla="*/ 0 w 25"/>
                <a:gd name="T1" fmla="*/ 2 h 48"/>
                <a:gd name="T2" fmla="*/ 21 w 25"/>
                <a:gd name="T3" fmla="*/ 48 h 48"/>
                <a:gd name="T4" fmla="*/ 25 w 25"/>
                <a:gd name="T5" fmla="*/ 46 h 48"/>
                <a:gd name="T6" fmla="*/ 4 w 25"/>
                <a:gd name="T7" fmla="*/ 0 h 48"/>
                <a:gd name="T8" fmla="*/ 0 w 25"/>
                <a:gd name="T9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8">
                  <a:moveTo>
                    <a:pt x="0" y="2"/>
                  </a:moveTo>
                  <a:cubicBezTo>
                    <a:pt x="7" y="17"/>
                    <a:pt x="14" y="33"/>
                    <a:pt x="21" y="4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18" y="31"/>
                    <a:pt x="11" y="16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208B3DA-3EF5-496A-9762-7D45C3918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7753" y="3946095"/>
              <a:ext cx="82541" cy="134737"/>
            </a:xfrm>
            <a:custGeom>
              <a:avLst/>
              <a:gdLst>
                <a:gd name="T0" fmla="*/ 0 w 29"/>
                <a:gd name="T1" fmla="*/ 2 h 47"/>
                <a:gd name="T2" fmla="*/ 25 w 29"/>
                <a:gd name="T3" fmla="*/ 47 h 47"/>
                <a:gd name="T4" fmla="*/ 29 w 29"/>
                <a:gd name="T5" fmla="*/ 45 h 47"/>
                <a:gd name="T6" fmla="*/ 4 w 29"/>
                <a:gd name="T7" fmla="*/ 0 h 47"/>
                <a:gd name="T8" fmla="*/ 0 w 29"/>
                <a:gd name="T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7">
                  <a:moveTo>
                    <a:pt x="0" y="2"/>
                  </a:moveTo>
                  <a:cubicBezTo>
                    <a:pt x="9" y="17"/>
                    <a:pt x="17" y="33"/>
                    <a:pt x="25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1" y="31"/>
                    <a:pt x="12" y="15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83C28A93-45F9-4DAC-80BB-64E93E113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405" y="4489895"/>
              <a:ext cx="131095" cy="88611"/>
            </a:xfrm>
            <a:custGeom>
              <a:avLst/>
              <a:gdLst>
                <a:gd name="T0" fmla="*/ 0 w 46"/>
                <a:gd name="T1" fmla="*/ 3 h 31"/>
                <a:gd name="T2" fmla="*/ 44 w 46"/>
                <a:gd name="T3" fmla="*/ 31 h 31"/>
                <a:gd name="T4" fmla="*/ 46 w 46"/>
                <a:gd name="T5" fmla="*/ 28 h 31"/>
                <a:gd name="T6" fmla="*/ 3 w 46"/>
                <a:gd name="T7" fmla="*/ 0 h 31"/>
                <a:gd name="T8" fmla="*/ 0 w 46"/>
                <a:gd name="T9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1">
                  <a:moveTo>
                    <a:pt x="0" y="3"/>
                  </a:moveTo>
                  <a:cubicBezTo>
                    <a:pt x="0" y="4"/>
                    <a:pt x="17" y="18"/>
                    <a:pt x="44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19" y="14"/>
                    <a:pt x="3" y="0"/>
                    <a:pt x="3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69270C0-0290-43B2-B776-E07CBF655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173" y="4616134"/>
              <a:ext cx="148088" cy="42485"/>
            </a:xfrm>
            <a:custGeom>
              <a:avLst/>
              <a:gdLst>
                <a:gd name="T0" fmla="*/ 0 w 52"/>
                <a:gd name="T1" fmla="*/ 4 h 15"/>
                <a:gd name="T2" fmla="*/ 51 w 52"/>
                <a:gd name="T3" fmla="*/ 15 h 15"/>
                <a:gd name="T4" fmla="*/ 52 w 52"/>
                <a:gd name="T5" fmla="*/ 10 h 15"/>
                <a:gd name="T6" fmla="*/ 1 w 52"/>
                <a:gd name="T7" fmla="*/ 0 h 15"/>
                <a:gd name="T8" fmla="*/ 0 w 52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">
                  <a:moveTo>
                    <a:pt x="0" y="4"/>
                  </a:moveTo>
                  <a:cubicBezTo>
                    <a:pt x="17" y="9"/>
                    <a:pt x="34" y="13"/>
                    <a:pt x="51" y="15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35" y="9"/>
                    <a:pt x="18" y="5"/>
                    <a:pt x="1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571AE3E5-656E-4471-94F7-55AEEEB8E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546" y="4278687"/>
              <a:ext cx="101962" cy="120170"/>
            </a:xfrm>
            <a:custGeom>
              <a:avLst/>
              <a:gdLst>
                <a:gd name="T0" fmla="*/ 0 w 36"/>
                <a:gd name="T1" fmla="*/ 39 h 42"/>
                <a:gd name="T2" fmla="*/ 3 w 36"/>
                <a:gd name="T3" fmla="*/ 42 h 42"/>
                <a:gd name="T4" fmla="*/ 36 w 36"/>
                <a:gd name="T5" fmla="*/ 3 h 42"/>
                <a:gd name="T6" fmla="*/ 33 w 36"/>
                <a:gd name="T7" fmla="*/ 0 h 42"/>
                <a:gd name="T8" fmla="*/ 0 w 36"/>
                <a:gd name="T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2">
                  <a:moveTo>
                    <a:pt x="0" y="39"/>
                  </a:moveTo>
                  <a:cubicBezTo>
                    <a:pt x="3" y="42"/>
                    <a:pt x="3" y="42"/>
                    <a:pt x="3" y="42"/>
                  </a:cubicBezTo>
                  <a:cubicBezTo>
                    <a:pt x="14" y="30"/>
                    <a:pt x="25" y="17"/>
                    <a:pt x="36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14"/>
                    <a:pt x="11" y="27"/>
                    <a:pt x="0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9F6BF57-F026-403F-9041-672D52E50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8766" y="4475329"/>
              <a:ext cx="125026" cy="94679"/>
            </a:xfrm>
            <a:custGeom>
              <a:avLst/>
              <a:gdLst>
                <a:gd name="T0" fmla="*/ 0 w 44"/>
                <a:gd name="T1" fmla="*/ 29 h 33"/>
                <a:gd name="T2" fmla="*/ 2 w 44"/>
                <a:gd name="T3" fmla="*/ 33 h 33"/>
                <a:gd name="T4" fmla="*/ 44 w 44"/>
                <a:gd name="T5" fmla="*/ 3 h 33"/>
                <a:gd name="T6" fmla="*/ 42 w 44"/>
                <a:gd name="T7" fmla="*/ 0 h 33"/>
                <a:gd name="T8" fmla="*/ 0 w 44"/>
                <a:gd name="T9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3">
                  <a:moveTo>
                    <a:pt x="0" y="29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6" y="25"/>
                    <a:pt x="31" y="15"/>
                    <a:pt x="44" y="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11"/>
                    <a:pt x="14" y="21"/>
                    <a:pt x="0" y="2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E7B2F4D3-DFDC-47AD-8F43-358673CDD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3860" y="4612492"/>
              <a:ext cx="145661" cy="43698"/>
            </a:xfrm>
            <a:custGeom>
              <a:avLst/>
              <a:gdLst>
                <a:gd name="T0" fmla="*/ 0 w 51"/>
                <a:gd name="T1" fmla="*/ 11 h 15"/>
                <a:gd name="T2" fmla="*/ 0 w 51"/>
                <a:gd name="T3" fmla="*/ 15 h 15"/>
                <a:gd name="T4" fmla="*/ 51 w 51"/>
                <a:gd name="T5" fmla="*/ 4 h 15"/>
                <a:gd name="T6" fmla="*/ 50 w 51"/>
                <a:gd name="T7" fmla="*/ 0 h 15"/>
                <a:gd name="T8" fmla="*/ 0 w 51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5">
                  <a:moveTo>
                    <a:pt x="0" y="1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7" y="14"/>
                    <a:pt x="35" y="10"/>
                    <a:pt x="51" y="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3" y="5"/>
                    <a:pt x="17" y="9"/>
                    <a:pt x="0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CC79A1EE-A81F-431E-912A-1673617B3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705" y="2535614"/>
              <a:ext cx="69189" cy="140805"/>
            </a:xfrm>
            <a:custGeom>
              <a:avLst/>
              <a:gdLst>
                <a:gd name="T0" fmla="*/ 24 w 24"/>
                <a:gd name="T1" fmla="*/ 2 h 49"/>
                <a:gd name="T2" fmla="*/ 20 w 24"/>
                <a:gd name="T3" fmla="*/ 0 h 49"/>
                <a:gd name="T4" fmla="*/ 0 w 24"/>
                <a:gd name="T5" fmla="*/ 48 h 49"/>
                <a:gd name="T6" fmla="*/ 4 w 24"/>
                <a:gd name="T7" fmla="*/ 49 h 49"/>
                <a:gd name="T8" fmla="*/ 24 w 24"/>
                <a:gd name="T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9">
                  <a:moveTo>
                    <a:pt x="24" y="2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16"/>
                    <a:pt x="7" y="32"/>
                    <a:pt x="0" y="4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1" y="33"/>
                    <a:pt x="17" y="17"/>
                    <a:pt x="2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5439378-D041-401C-970E-5FDF3F713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774" y="1857078"/>
              <a:ext cx="110460" cy="115315"/>
            </a:xfrm>
            <a:custGeom>
              <a:avLst/>
              <a:gdLst>
                <a:gd name="T0" fmla="*/ 0 w 39"/>
                <a:gd name="T1" fmla="*/ 37 h 40"/>
                <a:gd name="T2" fmla="*/ 3 w 39"/>
                <a:gd name="T3" fmla="*/ 40 h 40"/>
                <a:gd name="T4" fmla="*/ 39 w 39"/>
                <a:gd name="T5" fmla="*/ 3 h 40"/>
                <a:gd name="T6" fmla="*/ 36 w 39"/>
                <a:gd name="T7" fmla="*/ 0 h 40"/>
                <a:gd name="T8" fmla="*/ 0 w 39"/>
                <a:gd name="T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0" y="37"/>
                  </a:moveTo>
                  <a:cubicBezTo>
                    <a:pt x="3" y="40"/>
                    <a:pt x="3" y="40"/>
                    <a:pt x="3" y="40"/>
                  </a:cubicBezTo>
                  <a:cubicBezTo>
                    <a:pt x="15" y="26"/>
                    <a:pt x="27" y="13"/>
                    <a:pt x="39" y="3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4" y="10"/>
                    <a:pt x="12" y="23"/>
                    <a:pt x="0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00E055B5-E225-4F43-B869-17DA30F1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950" y="2292847"/>
              <a:ext cx="76472" cy="137164"/>
            </a:xfrm>
            <a:custGeom>
              <a:avLst/>
              <a:gdLst>
                <a:gd name="T0" fmla="*/ 0 w 27"/>
                <a:gd name="T1" fmla="*/ 46 h 48"/>
                <a:gd name="T2" fmla="*/ 4 w 27"/>
                <a:gd name="T3" fmla="*/ 48 h 48"/>
                <a:gd name="T4" fmla="*/ 27 w 27"/>
                <a:gd name="T5" fmla="*/ 2 h 48"/>
                <a:gd name="T6" fmla="*/ 23 w 27"/>
                <a:gd name="T7" fmla="*/ 0 h 48"/>
                <a:gd name="T8" fmla="*/ 0 w 27"/>
                <a:gd name="T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8">
                  <a:moveTo>
                    <a:pt x="0" y="46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12" y="32"/>
                    <a:pt x="19" y="17"/>
                    <a:pt x="27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5" y="15"/>
                    <a:pt x="8" y="30"/>
                    <a:pt x="0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765B22CA-3422-46AB-83B0-8ECB97FE5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553" y="3041785"/>
              <a:ext cx="50981" cy="132309"/>
            </a:xfrm>
            <a:custGeom>
              <a:avLst/>
              <a:gdLst>
                <a:gd name="T0" fmla="*/ 4 w 18"/>
                <a:gd name="T1" fmla="*/ 46 h 46"/>
                <a:gd name="T2" fmla="*/ 18 w 18"/>
                <a:gd name="T3" fmla="*/ 1 h 46"/>
                <a:gd name="T4" fmla="*/ 14 w 18"/>
                <a:gd name="T5" fmla="*/ 0 h 46"/>
                <a:gd name="T6" fmla="*/ 0 w 18"/>
                <a:gd name="T7" fmla="*/ 46 h 46"/>
                <a:gd name="T8" fmla="*/ 4 w 1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6">
                  <a:moveTo>
                    <a:pt x="4" y="46"/>
                  </a:moveTo>
                  <a:cubicBezTo>
                    <a:pt x="9" y="32"/>
                    <a:pt x="13" y="17"/>
                    <a:pt x="18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16"/>
                    <a:pt x="4" y="31"/>
                    <a:pt x="0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8BBE2C49-61D6-451C-B773-E5700235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617" y="2063431"/>
              <a:ext cx="87396" cy="128667"/>
            </a:xfrm>
            <a:custGeom>
              <a:avLst/>
              <a:gdLst>
                <a:gd name="T0" fmla="*/ 0 w 31"/>
                <a:gd name="T1" fmla="*/ 43 h 45"/>
                <a:gd name="T2" fmla="*/ 3 w 31"/>
                <a:gd name="T3" fmla="*/ 45 h 45"/>
                <a:gd name="T4" fmla="*/ 31 w 31"/>
                <a:gd name="T5" fmla="*/ 2 h 45"/>
                <a:gd name="T6" fmla="*/ 28 w 31"/>
                <a:gd name="T7" fmla="*/ 0 h 45"/>
                <a:gd name="T8" fmla="*/ 0 w 31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5">
                  <a:moveTo>
                    <a:pt x="0" y="43"/>
                  </a:moveTo>
                  <a:cubicBezTo>
                    <a:pt x="3" y="45"/>
                    <a:pt x="3" y="45"/>
                    <a:pt x="3" y="45"/>
                  </a:cubicBezTo>
                  <a:cubicBezTo>
                    <a:pt x="12" y="30"/>
                    <a:pt x="22" y="15"/>
                    <a:pt x="31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8" y="13"/>
                    <a:pt x="9" y="27"/>
                    <a:pt x="0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99528085-4FBE-45E7-9159-903BCC8E2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002" y="3789510"/>
              <a:ext cx="71617" cy="139592"/>
            </a:xfrm>
            <a:custGeom>
              <a:avLst/>
              <a:gdLst>
                <a:gd name="T0" fmla="*/ 0 w 25"/>
                <a:gd name="T1" fmla="*/ 47 h 49"/>
                <a:gd name="T2" fmla="*/ 4 w 25"/>
                <a:gd name="T3" fmla="*/ 49 h 49"/>
                <a:gd name="T4" fmla="*/ 25 w 25"/>
                <a:gd name="T5" fmla="*/ 2 h 49"/>
                <a:gd name="T6" fmla="*/ 21 w 25"/>
                <a:gd name="T7" fmla="*/ 0 h 49"/>
                <a:gd name="T8" fmla="*/ 0 w 25"/>
                <a:gd name="T9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9">
                  <a:moveTo>
                    <a:pt x="0" y="47"/>
                  </a:moveTo>
                  <a:cubicBezTo>
                    <a:pt x="4" y="49"/>
                    <a:pt x="4" y="49"/>
                    <a:pt x="4" y="49"/>
                  </a:cubicBezTo>
                  <a:cubicBezTo>
                    <a:pt x="11" y="34"/>
                    <a:pt x="18" y="18"/>
                    <a:pt x="25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4" y="16"/>
                    <a:pt x="7" y="32"/>
                    <a:pt x="0" y="4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1A3E25E0-38E5-4590-8EEC-28DB8AFB3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956" y="2982307"/>
              <a:ext cx="57051" cy="143233"/>
            </a:xfrm>
            <a:custGeom>
              <a:avLst/>
              <a:gdLst>
                <a:gd name="T0" fmla="*/ 0 w 20"/>
                <a:gd name="T1" fmla="*/ 1 h 50"/>
                <a:gd name="T2" fmla="*/ 16 w 20"/>
                <a:gd name="T3" fmla="*/ 50 h 50"/>
                <a:gd name="T4" fmla="*/ 20 w 20"/>
                <a:gd name="T5" fmla="*/ 49 h 50"/>
                <a:gd name="T6" fmla="*/ 4 w 20"/>
                <a:gd name="T7" fmla="*/ 0 h 50"/>
                <a:gd name="T8" fmla="*/ 0 w 20"/>
                <a:gd name="T9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0">
                  <a:moveTo>
                    <a:pt x="0" y="1"/>
                  </a:moveTo>
                  <a:cubicBezTo>
                    <a:pt x="5" y="17"/>
                    <a:pt x="11" y="33"/>
                    <a:pt x="16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5" y="32"/>
                    <a:pt x="9" y="16"/>
                    <a:pt x="4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6FFB3D90-261E-4EB1-8871-DBA9C11DB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314" y="2480991"/>
              <a:ext cx="71617" cy="137164"/>
            </a:xfrm>
            <a:custGeom>
              <a:avLst/>
              <a:gdLst>
                <a:gd name="T0" fmla="*/ 0 w 25"/>
                <a:gd name="T1" fmla="*/ 1 h 48"/>
                <a:gd name="T2" fmla="*/ 21 w 25"/>
                <a:gd name="T3" fmla="*/ 48 h 48"/>
                <a:gd name="T4" fmla="*/ 25 w 25"/>
                <a:gd name="T5" fmla="*/ 47 h 48"/>
                <a:gd name="T6" fmla="*/ 4 w 25"/>
                <a:gd name="T7" fmla="*/ 0 h 48"/>
                <a:gd name="T8" fmla="*/ 0 w 25"/>
                <a:gd name="T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8">
                  <a:moveTo>
                    <a:pt x="0" y="1"/>
                  </a:moveTo>
                  <a:cubicBezTo>
                    <a:pt x="7" y="16"/>
                    <a:pt x="14" y="32"/>
                    <a:pt x="21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31"/>
                    <a:pt x="11" y="15"/>
                    <a:pt x="4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CE818971-3A0B-4335-86FE-DB5F3EC7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3144" y="2240651"/>
              <a:ext cx="80113" cy="134737"/>
            </a:xfrm>
            <a:custGeom>
              <a:avLst/>
              <a:gdLst>
                <a:gd name="T0" fmla="*/ 0 w 28"/>
                <a:gd name="T1" fmla="*/ 2 h 47"/>
                <a:gd name="T2" fmla="*/ 24 w 28"/>
                <a:gd name="T3" fmla="*/ 47 h 47"/>
                <a:gd name="T4" fmla="*/ 28 w 28"/>
                <a:gd name="T5" fmla="*/ 45 h 47"/>
                <a:gd name="T6" fmla="*/ 4 w 28"/>
                <a:gd name="T7" fmla="*/ 0 h 47"/>
                <a:gd name="T8" fmla="*/ 0 w 28"/>
                <a:gd name="T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7">
                  <a:moveTo>
                    <a:pt x="0" y="2"/>
                  </a:moveTo>
                  <a:cubicBezTo>
                    <a:pt x="8" y="16"/>
                    <a:pt x="16" y="31"/>
                    <a:pt x="24" y="47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0" y="29"/>
                    <a:pt x="12" y="14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3C4CD3A-6A0B-4CE4-B581-EE7C07F0D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6995" y="4238630"/>
              <a:ext cx="86183" cy="133522"/>
            </a:xfrm>
            <a:custGeom>
              <a:avLst/>
              <a:gdLst>
                <a:gd name="T0" fmla="*/ 0 w 30"/>
                <a:gd name="T1" fmla="*/ 2 h 47"/>
                <a:gd name="T2" fmla="*/ 27 w 30"/>
                <a:gd name="T3" fmla="*/ 47 h 47"/>
                <a:gd name="T4" fmla="*/ 30 w 30"/>
                <a:gd name="T5" fmla="*/ 44 h 47"/>
                <a:gd name="T6" fmla="*/ 4 w 30"/>
                <a:gd name="T7" fmla="*/ 0 h 47"/>
                <a:gd name="T8" fmla="*/ 0 w 30"/>
                <a:gd name="T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7">
                  <a:moveTo>
                    <a:pt x="0" y="2"/>
                  </a:moveTo>
                  <a:cubicBezTo>
                    <a:pt x="9" y="18"/>
                    <a:pt x="18" y="33"/>
                    <a:pt x="27" y="4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1" y="31"/>
                    <a:pt x="12" y="16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E3242404-34BC-4491-BD4F-E8CBF2E8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918" y="2729829"/>
              <a:ext cx="63120" cy="140805"/>
            </a:xfrm>
            <a:custGeom>
              <a:avLst/>
              <a:gdLst>
                <a:gd name="T0" fmla="*/ 0 w 22"/>
                <a:gd name="T1" fmla="*/ 1 h 49"/>
                <a:gd name="T2" fmla="*/ 18 w 22"/>
                <a:gd name="T3" fmla="*/ 49 h 49"/>
                <a:gd name="T4" fmla="*/ 22 w 22"/>
                <a:gd name="T5" fmla="*/ 48 h 49"/>
                <a:gd name="T6" fmla="*/ 4 w 22"/>
                <a:gd name="T7" fmla="*/ 0 h 49"/>
                <a:gd name="T8" fmla="*/ 0 w 22"/>
                <a:gd name="T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9">
                  <a:moveTo>
                    <a:pt x="0" y="1"/>
                  </a:moveTo>
                  <a:cubicBezTo>
                    <a:pt x="6" y="16"/>
                    <a:pt x="12" y="33"/>
                    <a:pt x="18" y="4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6" y="31"/>
                    <a:pt x="10" y="15"/>
                    <a:pt x="4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E4AB626B-E620-463A-962C-F390E7BCD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2656" y="4466832"/>
              <a:ext cx="105604" cy="120170"/>
            </a:xfrm>
            <a:custGeom>
              <a:avLst/>
              <a:gdLst>
                <a:gd name="T0" fmla="*/ 0 w 37"/>
                <a:gd name="T1" fmla="*/ 2 h 42"/>
                <a:gd name="T2" fmla="*/ 34 w 37"/>
                <a:gd name="T3" fmla="*/ 42 h 42"/>
                <a:gd name="T4" fmla="*/ 37 w 37"/>
                <a:gd name="T5" fmla="*/ 39 h 42"/>
                <a:gd name="T6" fmla="*/ 4 w 37"/>
                <a:gd name="T7" fmla="*/ 0 h 42"/>
                <a:gd name="T8" fmla="*/ 0 w 37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2">
                  <a:moveTo>
                    <a:pt x="0" y="2"/>
                  </a:moveTo>
                  <a:cubicBezTo>
                    <a:pt x="11" y="17"/>
                    <a:pt x="23" y="30"/>
                    <a:pt x="34" y="42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26" y="27"/>
                    <a:pt x="15" y="14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2DB7C5-C811-423D-99F0-45A829C02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0800" y="4658618"/>
              <a:ext cx="134737" cy="82541"/>
            </a:xfrm>
            <a:custGeom>
              <a:avLst/>
              <a:gdLst>
                <a:gd name="T0" fmla="*/ 0 w 47"/>
                <a:gd name="T1" fmla="*/ 4 h 29"/>
                <a:gd name="T2" fmla="*/ 46 w 47"/>
                <a:gd name="T3" fmla="*/ 29 h 29"/>
                <a:gd name="T4" fmla="*/ 47 w 47"/>
                <a:gd name="T5" fmla="*/ 25 h 29"/>
                <a:gd name="T6" fmla="*/ 3 w 47"/>
                <a:gd name="T7" fmla="*/ 0 h 29"/>
                <a:gd name="T8" fmla="*/ 0 w 47"/>
                <a:gd name="T9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9">
                  <a:moveTo>
                    <a:pt x="0" y="4"/>
                  </a:moveTo>
                  <a:cubicBezTo>
                    <a:pt x="15" y="15"/>
                    <a:pt x="31" y="24"/>
                    <a:pt x="46" y="29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32" y="20"/>
                    <a:pt x="18" y="11"/>
                    <a:pt x="3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5E165B6F-AAC4-4690-8B9E-5ED9E2026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0902" y="4563939"/>
              <a:ext cx="117743" cy="109246"/>
            </a:xfrm>
            <a:custGeom>
              <a:avLst/>
              <a:gdLst>
                <a:gd name="T0" fmla="*/ 0 w 41"/>
                <a:gd name="T1" fmla="*/ 35 h 38"/>
                <a:gd name="T2" fmla="*/ 3 w 41"/>
                <a:gd name="T3" fmla="*/ 38 h 38"/>
                <a:gd name="T4" fmla="*/ 41 w 41"/>
                <a:gd name="T5" fmla="*/ 3 h 38"/>
                <a:gd name="T6" fmla="*/ 38 w 41"/>
                <a:gd name="T7" fmla="*/ 0 h 38"/>
                <a:gd name="T8" fmla="*/ 0 w 41"/>
                <a:gd name="T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8">
                  <a:moveTo>
                    <a:pt x="0" y="35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16" y="29"/>
                    <a:pt x="29" y="17"/>
                    <a:pt x="41" y="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14"/>
                    <a:pt x="13" y="25"/>
                    <a:pt x="0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64758CF2-896D-4645-A3E7-C20F32120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5707" y="4724166"/>
              <a:ext cx="145661" cy="43698"/>
            </a:xfrm>
            <a:custGeom>
              <a:avLst/>
              <a:gdLst>
                <a:gd name="T0" fmla="*/ 1 w 51"/>
                <a:gd name="T1" fmla="*/ 11 h 15"/>
                <a:gd name="T2" fmla="*/ 0 w 51"/>
                <a:gd name="T3" fmla="*/ 11 h 15"/>
                <a:gd name="T4" fmla="*/ 0 w 51"/>
                <a:gd name="T5" fmla="*/ 15 h 15"/>
                <a:gd name="T6" fmla="*/ 1 w 51"/>
                <a:gd name="T7" fmla="*/ 15 h 15"/>
                <a:gd name="T8" fmla="*/ 51 w 51"/>
                <a:gd name="T9" fmla="*/ 4 h 15"/>
                <a:gd name="T10" fmla="*/ 50 w 51"/>
                <a:gd name="T11" fmla="*/ 0 h 15"/>
                <a:gd name="T12" fmla="*/ 1 w 51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5">
                  <a:moveTo>
                    <a:pt x="1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8" y="15"/>
                    <a:pt x="35" y="11"/>
                    <a:pt x="51" y="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3" y="7"/>
                    <a:pt x="17" y="11"/>
                    <a:pt x="1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6914C271-D55A-4CA9-84A6-63EB12887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85" y="3285767"/>
              <a:ext cx="59478" cy="143233"/>
            </a:xfrm>
            <a:custGeom>
              <a:avLst/>
              <a:gdLst>
                <a:gd name="T0" fmla="*/ 0 w 21"/>
                <a:gd name="T1" fmla="*/ 49 h 50"/>
                <a:gd name="T2" fmla="*/ 4 w 21"/>
                <a:gd name="T3" fmla="*/ 50 h 50"/>
                <a:gd name="T4" fmla="*/ 21 w 21"/>
                <a:gd name="T5" fmla="*/ 2 h 50"/>
                <a:gd name="T6" fmla="*/ 17 w 21"/>
                <a:gd name="T7" fmla="*/ 0 h 50"/>
                <a:gd name="T8" fmla="*/ 0 w 21"/>
                <a:gd name="T9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0">
                  <a:moveTo>
                    <a:pt x="0" y="49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10" y="34"/>
                    <a:pt x="16" y="18"/>
                    <a:pt x="21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1" y="17"/>
                    <a:pt x="6" y="33"/>
                    <a:pt x="0" y="4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02B70238-4C9D-4B7D-B453-EDED3D065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7484" y="2012449"/>
              <a:ext cx="94679" cy="128667"/>
            </a:xfrm>
            <a:custGeom>
              <a:avLst/>
              <a:gdLst>
                <a:gd name="T0" fmla="*/ 0 w 33"/>
                <a:gd name="T1" fmla="*/ 3 h 45"/>
                <a:gd name="T2" fmla="*/ 29 w 33"/>
                <a:gd name="T3" fmla="*/ 45 h 45"/>
                <a:gd name="T4" fmla="*/ 33 w 33"/>
                <a:gd name="T5" fmla="*/ 43 h 45"/>
                <a:gd name="T6" fmla="*/ 3 w 33"/>
                <a:gd name="T7" fmla="*/ 0 h 45"/>
                <a:gd name="T8" fmla="*/ 0 w 33"/>
                <a:gd name="T9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5">
                  <a:moveTo>
                    <a:pt x="0" y="3"/>
                  </a:moveTo>
                  <a:cubicBezTo>
                    <a:pt x="9" y="16"/>
                    <a:pt x="19" y="30"/>
                    <a:pt x="29" y="45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3" y="27"/>
                    <a:pt x="13" y="13"/>
                    <a:pt x="3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5237E585-D3BE-4EC0-820D-DDDFD57FD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6606" y="3539459"/>
              <a:ext cx="65547" cy="140805"/>
            </a:xfrm>
            <a:custGeom>
              <a:avLst/>
              <a:gdLst>
                <a:gd name="T0" fmla="*/ 0 w 23"/>
                <a:gd name="T1" fmla="*/ 48 h 49"/>
                <a:gd name="T2" fmla="*/ 4 w 23"/>
                <a:gd name="T3" fmla="*/ 49 h 49"/>
                <a:gd name="T4" fmla="*/ 23 w 23"/>
                <a:gd name="T5" fmla="*/ 1 h 49"/>
                <a:gd name="T6" fmla="*/ 19 w 23"/>
                <a:gd name="T7" fmla="*/ 0 h 49"/>
                <a:gd name="T8" fmla="*/ 0 w 23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9">
                  <a:moveTo>
                    <a:pt x="0" y="48"/>
                  </a:moveTo>
                  <a:cubicBezTo>
                    <a:pt x="4" y="49"/>
                    <a:pt x="4" y="49"/>
                    <a:pt x="4" y="49"/>
                  </a:cubicBezTo>
                  <a:cubicBezTo>
                    <a:pt x="10" y="34"/>
                    <a:pt x="17" y="18"/>
                    <a:pt x="23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16"/>
                    <a:pt x="6" y="32"/>
                    <a:pt x="0" y="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5E74D8C7-E811-48DC-A2E6-730E4BB6A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171" y="4266549"/>
              <a:ext cx="91038" cy="132309"/>
            </a:xfrm>
            <a:custGeom>
              <a:avLst/>
              <a:gdLst>
                <a:gd name="T0" fmla="*/ 0 w 32"/>
                <a:gd name="T1" fmla="*/ 43 h 46"/>
                <a:gd name="T2" fmla="*/ 4 w 32"/>
                <a:gd name="T3" fmla="*/ 46 h 46"/>
                <a:gd name="T4" fmla="*/ 32 w 32"/>
                <a:gd name="T5" fmla="*/ 3 h 46"/>
                <a:gd name="T6" fmla="*/ 29 w 32"/>
                <a:gd name="T7" fmla="*/ 0 h 46"/>
                <a:gd name="T8" fmla="*/ 0 w 32"/>
                <a:gd name="T9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6">
                  <a:moveTo>
                    <a:pt x="0" y="43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13" y="32"/>
                    <a:pt x="23" y="18"/>
                    <a:pt x="32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9" y="16"/>
                    <a:pt x="10" y="30"/>
                    <a:pt x="0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6719DBC-970A-43FE-AD52-9D6EC5F77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168" y="1732053"/>
              <a:ext cx="140805" cy="67975"/>
            </a:xfrm>
            <a:custGeom>
              <a:avLst/>
              <a:gdLst>
                <a:gd name="T0" fmla="*/ 0 w 49"/>
                <a:gd name="T1" fmla="*/ 21 h 24"/>
                <a:gd name="T2" fmla="*/ 2 w 49"/>
                <a:gd name="T3" fmla="*/ 24 h 24"/>
                <a:gd name="T4" fmla="*/ 49 w 49"/>
                <a:gd name="T5" fmla="*/ 4 h 24"/>
                <a:gd name="T6" fmla="*/ 48 w 49"/>
                <a:gd name="T7" fmla="*/ 0 h 24"/>
                <a:gd name="T8" fmla="*/ 0 w 49"/>
                <a:gd name="T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4">
                  <a:moveTo>
                    <a:pt x="0" y="21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18" y="15"/>
                    <a:pt x="34" y="8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2" y="4"/>
                    <a:pt x="16" y="11"/>
                    <a:pt x="0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225D890D-3897-4361-B87B-0C8597ADD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9338" y="1817022"/>
              <a:ext cx="116529" cy="109246"/>
            </a:xfrm>
            <a:custGeom>
              <a:avLst/>
              <a:gdLst>
                <a:gd name="T0" fmla="*/ 3 w 41"/>
                <a:gd name="T1" fmla="*/ 0 h 38"/>
                <a:gd name="T2" fmla="*/ 0 w 41"/>
                <a:gd name="T3" fmla="*/ 4 h 38"/>
                <a:gd name="T4" fmla="*/ 38 w 41"/>
                <a:gd name="T5" fmla="*/ 38 h 38"/>
                <a:gd name="T6" fmla="*/ 41 w 41"/>
                <a:gd name="T7" fmla="*/ 35 h 38"/>
                <a:gd name="T8" fmla="*/ 3 w 4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8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3" y="13"/>
                    <a:pt x="26" y="25"/>
                    <a:pt x="38" y="38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29" y="22"/>
                    <a:pt x="16" y="1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3AABA6B7-7566-4D32-A1C9-06C9C4EF2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929" y="1717487"/>
              <a:ext cx="145661" cy="48554"/>
            </a:xfrm>
            <a:custGeom>
              <a:avLst/>
              <a:gdLst>
                <a:gd name="T0" fmla="*/ 0 w 51"/>
                <a:gd name="T1" fmla="*/ 4 h 17"/>
                <a:gd name="T2" fmla="*/ 50 w 51"/>
                <a:gd name="T3" fmla="*/ 17 h 17"/>
                <a:gd name="T4" fmla="*/ 51 w 51"/>
                <a:gd name="T5" fmla="*/ 13 h 17"/>
                <a:gd name="T6" fmla="*/ 0 w 51"/>
                <a:gd name="T7" fmla="*/ 0 h 17"/>
                <a:gd name="T8" fmla="*/ 0 w 51"/>
                <a:gd name="T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7">
                  <a:moveTo>
                    <a:pt x="0" y="4"/>
                  </a:moveTo>
                  <a:cubicBezTo>
                    <a:pt x="17" y="5"/>
                    <a:pt x="33" y="9"/>
                    <a:pt x="50" y="17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35" y="5"/>
                    <a:pt x="17" y="1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45">
              <a:extLst>
                <a:ext uri="{FF2B5EF4-FFF2-40B4-BE49-F238E27FC236}">
                  <a16:creationId xmlns:a16="http://schemas.microsoft.com/office/drawing/2014/main" id="{40D090CB-27E7-42A7-B371-792AFA389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858" y="4432844"/>
              <a:ext cx="120170" cy="1201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CB5F03DD-6655-4B06-801F-9793E29D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1424" y="4536021"/>
              <a:ext cx="185718" cy="196642"/>
            </a:xfrm>
            <a:custGeom>
              <a:avLst/>
              <a:gdLst>
                <a:gd name="T0" fmla="*/ 153 w 153"/>
                <a:gd name="T1" fmla="*/ 0 h 162"/>
                <a:gd name="T2" fmla="*/ 134 w 153"/>
                <a:gd name="T3" fmla="*/ 82 h 162"/>
                <a:gd name="T4" fmla="*/ 113 w 153"/>
                <a:gd name="T5" fmla="*/ 162 h 162"/>
                <a:gd name="T6" fmla="*/ 56 w 153"/>
                <a:gd name="T7" fmla="*/ 115 h 162"/>
                <a:gd name="T8" fmla="*/ 0 w 153"/>
                <a:gd name="T9" fmla="*/ 66 h 162"/>
                <a:gd name="T10" fmla="*/ 77 w 153"/>
                <a:gd name="T11" fmla="*/ 33 h 162"/>
                <a:gd name="T12" fmla="*/ 153 w 153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62">
                  <a:moveTo>
                    <a:pt x="153" y="0"/>
                  </a:moveTo>
                  <a:lnTo>
                    <a:pt x="134" y="82"/>
                  </a:lnTo>
                  <a:lnTo>
                    <a:pt x="113" y="162"/>
                  </a:lnTo>
                  <a:lnTo>
                    <a:pt x="56" y="115"/>
                  </a:lnTo>
                  <a:lnTo>
                    <a:pt x="0" y="66"/>
                  </a:lnTo>
                  <a:lnTo>
                    <a:pt x="77" y="33"/>
                  </a:lnTo>
                  <a:lnTo>
                    <a:pt x="15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B915917-3E57-4EB7-9DA9-95074C2648E9}"/>
              </a:ext>
            </a:extLst>
          </p:cNvPr>
          <p:cNvSpPr txBox="1"/>
          <p:nvPr/>
        </p:nvSpPr>
        <p:spPr>
          <a:xfrm>
            <a:off x="991649" y="2616108"/>
            <a:ext cx="2164650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ru-RU" sz="2000" b="1" dirty="0">
                <a:latin typeface="Ubuntu" panose="020B0504030602030204" pitchFamily="34" charset="0"/>
              </a:rPr>
              <a:t>Детские </a:t>
            </a:r>
            <a:r>
              <a:rPr lang="ru-RU" sz="2000" b="1" dirty="0" err="1">
                <a:latin typeface="Ubuntu" panose="020B0504030602030204" pitchFamily="34" charset="0"/>
              </a:rPr>
              <a:t>хакатоны</a:t>
            </a:r>
            <a:endParaRPr lang="en-US" sz="2000" b="1" dirty="0">
              <a:latin typeface="Ubuntu" panose="020B0504030602030204" pitchFamily="34" charset="0"/>
            </a:endParaRPr>
          </a:p>
        </p:txBody>
      </p:sp>
      <p:pic>
        <p:nvPicPr>
          <p:cNvPr id="70" name="Рисунок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14915">
            <a:off x="3326281" y="3306808"/>
            <a:ext cx="909205" cy="636677"/>
          </a:xfrm>
          <a:prstGeom prst="rect">
            <a:avLst/>
          </a:prstGeom>
        </p:spPr>
      </p:pic>
      <p:grpSp>
        <p:nvGrpSpPr>
          <p:cNvPr id="75" name="Группа 74"/>
          <p:cNvGrpSpPr/>
          <p:nvPr/>
        </p:nvGrpSpPr>
        <p:grpSpPr>
          <a:xfrm>
            <a:off x="3966971" y="1316593"/>
            <a:ext cx="2113016" cy="1995789"/>
            <a:chOff x="3966971" y="1316593"/>
            <a:chExt cx="2113016" cy="199578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37E563B-7F55-4588-9576-6A6840C36289}"/>
                </a:ext>
              </a:extLst>
            </p:cNvPr>
            <p:cNvSpPr txBox="1"/>
            <p:nvPr/>
          </p:nvSpPr>
          <p:spPr>
            <a:xfrm>
              <a:off x="3966971" y="1316593"/>
              <a:ext cx="21130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Праздники и</a:t>
              </a:r>
            </a:p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мероприятия</a:t>
              </a:r>
              <a:endParaRPr lang="en-US" sz="2000" b="1" dirty="0">
                <a:latin typeface="Ubuntu" panose="020B0504030602030204" pitchFamily="34" charset="0"/>
              </a:endParaRPr>
            </a:p>
          </p:txBody>
        </p:sp>
        <p:pic>
          <p:nvPicPr>
            <p:cNvPr id="71" name="Рисунок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418444">
              <a:off x="4283523" y="2539441"/>
              <a:ext cx="909205" cy="636677"/>
            </a:xfrm>
            <a:prstGeom prst="rect">
              <a:avLst/>
            </a:prstGeom>
          </p:spPr>
        </p:pic>
      </p:grpSp>
      <p:grpSp>
        <p:nvGrpSpPr>
          <p:cNvPr id="76" name="Группа 75"/>
          <p:cNvGrpSpPr/>
          <p:nvPr/>
        </p:nvGrpSpPr>
        <p:grpSpPr>
          <a:xfrm>
            <a:off x="3900951" y="4073797"/>
            <a:ext cx="3704910" cy="1569129"/>
            <a:chOff x="3900951" y="4073797"/>
            <a:chExt cx="3704910" cy="156912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2AA7070-FFB9-4418-B443-6222DD193DD0}"/>
                </a:ext>
              </a:extLst>
            </p:cNvPr>
            <p:cNvSpPr txBox="1"/>
            <p:nvPr/>
          </p:nvSpPr>
          <p:spPr>
            <a:xfrm>
              <a:off x="3900951" y="4811929"/>
              <a:ext cx="3704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Городские и международные</a:t>
              </a:r>
              <a:r>
                <a:rPr lang="en-US" sz="2000" b="1" dirty="0">
                  <a:latin typeface="Ubuntu" panose="020B0504030602030204" pitchFamily="34" charset="0"/>
                </a:rPr>
                <a:t> </a:t>
              </a:r>
              <a:r>
                <a:rPr lang="ru-RU" sz="2000" b="1" dirty="0">
                  <a:latin typeface="Ubuntu" panose="020B0504030602030204" pitchFamily="34" charset="0"/>
                </a:rPr>
                <a:t>турниры</a:t>
              </a:r>
              <a:endParaRPr lang="en-US" sz="2000" b="1" dirty="0">
                <a:latin typeface="Ubuntu" panose="020B0504030602030204" pitchFamily="34" charset="0"/>
              </a:endParaRPr>
            </a:p>
          </p:txBody>
        </p:sp>
        <p:pic>
          <p:nvPicPr>
            <p:cNvPr id="72" name="Рисунок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640" y="4073797"/>
              <a:ext cx="909205" cy="636677"/>
            </a:xfrm>
            <a:prstGeom prst="rect">
              <a:avLst/>
            </a:prstGeom>
          </p:spPr>
        </p:pic>
      </p:grpSp>
      <p:grpSp>
        <p:nvGrpSpPr>
          <p:cNvPr id="77" name="Группа 76"/>
          <p:cNvGrpSpPr/>
          <p:nvPr/>
        </p:nvGrpSpPr>
        <p:grpSpPr>
          <a:xfrm>
            <a:off x="6437382" y="1343906"/>
            <a:ext cx="2759119" cy="1813873"/>
            <a:chOff x="6437382" y="1343906"/>
            <a:chExt cx="2759119" cy="181387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D937F2D-AE43-410F-A1AC-EB50EF59940B}"/>
                </a:ext>
              </a:extLst>
            </p:cNvPr>
            <p:cNvSpPr txBox="1"/>
            <p:nvPr/>
          </p:nvSpPr>
          <p:spPr>
            <a:xfrm>
              <a:off x="6772449" y="1343906"/>
              <a:ext cx="24240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Испытания на</a:t>
              </a:r>
            </a:p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браслеты</a:t>
              </a:r>
              <a:endParaRPr lang="en-US" sz="2000" b="1" dirty="0">
                <a:latin typeface="Ubuntu" panose="020B0504030602030204" pitchFamily="34" charset="0"/>
              </a:endParaRPr>
            </a:p>
          </p:txBody>
        </p:sp>
        <p:pic>
          <p:nvPicPr>
            <p:cNvPr id="73" name="Рисунок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997350">
              <a:off x="6437382" y="2521102"/>
              <a:ext cx="909205" cy="636677"/>
            </a:xfrm>
            <a:prstGeom prst="rect">
              <a:avLst/>
            </a:prstGeom>
          </p:spPr>
        </p:pic>
      </p:grpSp>
      <p:grpSp>
        <p:nvGrpSpPr>
          <p:cNvPr id="78" name="Группа 77"/>
          <p:cNvGrpSpPr/>
          <p:nvPr/>
        </p:nvGrpSpPr>
        <p:grpSpPr>
          <a:xfrm>
            <a:off x="7383682" y="2804462"/>
            <a:ext cx="4268283" cy="1246997"/>
            <a:chOff x="7362126" y="2772398"/>
            <a:chExt cx="4268283" cy="12469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F834CDC-A527-4FA8-B9AA-F2BB6FE4EC00}"/>
                </a:ext>
              </a:extLst>
            </p:cNvPr>
            <p:cNvSpPr txBox="1"/>
            <p:nvPr/>
          </p:nvSpPr>
          <p:spPr>
            <a:xfrm>
              <a:off x="8471149" y="2772398"/>
              <a:ext cx="31592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Конкурсы по</a:t>
              </a:r>
              <a:r>
                <a:rPr lang="en-US" sz="2000" b="1" dirty="0">
                  <a:latin typeface="Ubuntu" panose="020B0504030602030204" pitchFamily="34" charset="0"/>
                </a:rPr>
                <a:t> </a:t>
              </a:r>
              <a:r>
                <a:rPr lang="ru-RU" sz="2000" b="1" dirty="0">
                  <a:latin typeface="Ubuntu" panose="020B0504030602030204" pitchFamily="34" charset="0"/>
                </a:rPr>
                <a:t>созданию игр,</a:t>
              </a:r>
              <a:r>
                <a:rPr lang="en-US" sz="2000" b="1" dirty="0">
                  <a:latin typeface="Ubuntu" panose="020B0504030602030204" pitchFamily="34" charset="0"/>
                </a:rPr>
                <a:t> </a:t>
              </a:r>
              <a:r>
                <a:rPr lang="ru-RU" sz="2000" b="1" dirty="0">
                  <a:latin typeface="Ubuntu" panose="020B0504030602030204" pitchFamily="34" charset="0"/>
                </a:rPr>
                <a:t>лучший дизайн,</a:t>
              </a:r>
            </a:p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битва роботов</a:t>
              </a:r>
              <a:endParaRPr lang="en-US" sz="2000" b="1" dirty="0">
                <a:latin typeface="Ubuntu" panose="020B0504030602030204" pitchFamily="34" charset="0"/>
              </a:endParaRPr>
            </a:p>
          </p:txBody>
        </p:sp>
        <p:pic>
          <p:nvPicPr>
            <p:cNvPr id="74" name="Рисунок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428051">
              <a:off x="7362126" y="3382718"/>
              <a:ext cx="909205" cy="636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41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A8486C7-ECCE-40E3-89C7-A1DA4377E212}"/>
              </a:ext>
            </a:extLst>
          </p:cNvPr>
          <p:cNvSpPr/>
          <p:nvPr/>
        </p:nvSpPr>
        <p:spPr>
          <a:xfrm>
            <a:off x="5551415" y="2590088"/>
            <a:ext cx="6659057" cy="4744231"/>
          </a:xfrm>
          <a:custGeom>
            <a:avLst/>
            <a:gdLst>
              <a:gd name="connsiteX0" fmla="*/ 6265131 w 6449339"/>
              <a:gd name="connsiteY0" fmla="*/ 6 h 5162247"/>
              <a:gd name="connsiteX1" fmla="*/ 6449339 w 6449339"/>
              <a:gd name="connsiteY1" fmla="*/ 12452 h 5162247"/>
              <a:gd name="connsiteX2" fmla="*/ 6449339 w 6449339"/>
              <a:gd name="connsiteY2" fmla="*/ 5162247 h 5162247"/>
              <a:gd name="connsiteX3" fmla="*/ 1587731 w 6449339"/>
              <a:gd name="connsiteY3" fmla="*/ 5162247 h 5162247"/>
              <a:gd name="connsiteX4" fmla="*/ 1579908 w 6449339"/>
              <a:gd name="connsiteY4" fmla="*/ 5154419 h 5162247"/>
              <a:gd name="connsiteX5" fmla="*/ 484249 w 6449339"/>
              <a:gd name="connsiteY5" fmla="*/ 4057975 h 5162247"/>
              <a:gd name="connsiteX6" fmla="*/ 55831 w 6449339"/>
              <a:gd name="connsiteY6" fmla="*/ 2459096 h 5162247"/>
              <a:gd name="connsiteX7" fmla="*/ 1225207 w 6449339"/>
              <a:gd name="connsiteY7" fmla="*/ 1291106 h 5162247"/>
              <a:gd name="connsiteX8" fmla="*/ 5833985 w 6449339"/>
              <a:gd name="connsiteY8" fmla="*/ 56188 h 5162247"/>
              <a:gd name="connsiteX9" fmla="*/ 6265131 w 6449339"/>
              <a:gd name="connsiteY9" fmla="*/ 6 h 5162247"/>
              <a:gd name="connsiteX0" fmla="*/ 6274533 w 6458741"/>
              <a:gd name="connsiteY0" fmla="*/ 6 h 5162247"/>
              <a:gd name="connsiteX1" fmla="*/ 6458741 w 6458741"/>
              <a:gd name="connsiteY1" fmla="*/ 12452 h 5162247"/>
              <a:gd name="connsiteX2" fmla="*/ 6458741 w 6458741"/>
              <a:gd name="connsiteY2" fmla="*/ 5162247 h 5162247"/>
              <a:gd name="connsiteX3" fmla="*/ 1597133 w 6458741"/>
              <a:gd name="connsiteY3" fmla="*/ 5162247 h 5162247"/>
              <a:gd name="connsiteX4" fmla="*/ 1589310 w 6458741"/>
              <a:gd name="connsiteY4" fmla="*/ 5154419 h 5162247"/>
              <a:gd name="connsiteX5" fmla="*/ 439531 w 6458741"/>
              <a:gd name="connsiteY5" fmla="*/ 3866945 h 5162247"/>
              <a:gd name="connsiteX6" fmla="*/ 65233 w 6458741"/>
              <a:gd name="connsiteY6" fmla="*/ 2459096 h 5162247"/>
              <a:gd name="connsiteX7" fmla="*/ 1234609 w 6458741"/>
              <a:gd name="connsiteY7" fmla="*/ 1291106 h 5162247"/>
              <a:gd name="connsiteX8" fmla="*/ 5843387 w 6458741"/>
              <a:gd name="connsiteY8" fmla="*/ 56188 h 5162247"/>
              <a:gd name="connsiteX9" fmla="*/ 6274533 w 6458741"/>
              <a:gd name="connsiteY9" fmla="*/ 6 h 5162247"/>
              <a:gd name="connsiteX0" fmla="*/ 6282382 w 6466590"/>
              <a:gd name="connsiteY0" fmla="*/ 6 h 5162247"/>
              <a:gd name="connsiteX1" fmla="*/ 6466590 w 6466590"/>
              <a:gd name="connsiteY1" fmla="*/ 12452 h 5162247"/>
              <a:gd name="connsiteX2" fmla="*/ 6466590 w 6466590"/>
              <a:gd name="connsiteY2" fmla="*/ 5162247 h 5162247"/>
              <a:gd name="connsiteX3" fmla="*/ 1604982 w 6466590"/>
              <a:gd name="connsiteY3" fmla="*/ 5162247 h 5162247"/>
              <a:gd name="connsiteX4" fmla="*/ 2832907 w 6466590"/>
              <a:gd name="connsiteY4" fmla="*/ 4176340 h 5162247"/>
              <a:gd name="connsiteX5" fmla="*/ 447380 w 6466590"/>
              <a:gd name="connsiteY5" fmla="*/ 3866945 h 5162247"/>
              <a:gd name="connsiteX6" fmla="*/ 73082 w 6466590"/>
              <a:gd name="connsiteY6" fmla="*/ 2459096 h 5162247"/>
              <a:gd name="connsiteX7" fmla="*/ 1242458 w 6466590"/>
              <a:gd name="connsiteY7" fmla="*/ 1291106 h 5162247"/>
              <a:gd name="connsiteX8" fmla="*/ 5851236 w 6466590"/>
              <a:gd name="connsiteY8" fmla="*/ 56188 h 5162247"/>
              <a:gd name="connsiteX9" fmla="*/ 6282382 w 6466590"/>
              <a:gd name="connsiteY9" fmla="*/ 6 h 5162247"/>
              <a:gd name="connsiteX0" fmla="*/ 6282382 w 6484630"/>
              <a:gd name="connsiteY0" fmla="*/ 6 h 5162247"/>
              <a:gd name="connsiteX1" fmla="*/ 6466590 w 6484630"/>
              <a:gd name="connsiteY1" fmla="*/ 12452 h 5162247"/>
              <a:gd name="connsiteX2" fmla="*/ 6484630 w 6484630"/>
              <a:gd name="connsiteY2" fmla="*/ 4520382 h 5162247"/>
              <a:gd name="connsiteX3" fmla="*/ 1604982 w 6484630"/>
              <a:gd name="connsiteY3" fmla="*/ 5162247 h 5162247"/>
              <a:gd name="connsiteX4" fmla="*/ 2832907 w 6484630"/>
              <a:gd name="connsiteY4" fmla="*/ 4176340 h 5162247"/>
              <a:gd name="connsiteX5" fmla="*/ 447380 w 6484630"/>
              <a:gd name="connsiteY5" fmla="*/ 3866945 h 5162247"/>
              <a:gd name="connsiteX6" fmla="*/ 73082 w 6484630"/>
              <a:gd name="connsiteY6" fmla="*/ 2459096 h 5162247"/>
              <a:gd name="connsiteX7" fmla="*/ 1242458 w 6484630"/>
              <a:gd name="connsiteY7" fmla="*/ 1291106 h 5162247"/>
              <a:gd name="connsiteX8" fmla="*/ 5851236 w 6484630"/>
              <a:gd name="connsiteY8" fmla="*/ 56188 h 5162247"/>
              <a:gd name="connsiteX9" fmla="*/ 6282382 w 6484630"/>
              <a:gd name="connsiteY9" fmla="*/ 6 h 5162247"/>
              <a:gd name="connsiteX0" fmla="*/ 6282382 w 6484630"/>
              <a:gd name="connsiteY0" fmla="*/ 6 h 4520382"/>
              <a:gd name="connsiteX1" fmla="*/ 6466590 w 6484630"/>
              <a:gd name="connsiteY1" fmla="*/ 12452 h 4520382"/>
              <a:gd name="connsiteX2" fmla="*/ 6484630 w 6484630"/>
              <a:gd name="connsiteY2" fmla="*/ 4520382 h 4520382"/>
              <a:gd name="connsiteX3" fmla="*/ 5294185 w 6484630"/>
              <a:gd name="connsiteY3" fmla="*/ 3611075 h 4520382"/>
              <a:gd name="connsiteX4" fmla="*/ 2832907 w 6484630"/>
              <a:gd name="connsiteY4" fmla="*/ 4176340 h 4520382"/>
              <a:gd name="connsiteX5" fmla="*/ 447380 w 6484630"/>
              <a:gd name="connsiteY5" fmla="*/ 3866945 h 4520382"/>
              <a:gd name="connsiteX6" fmla="*/ 73082 w 6484630"/>
              <a:gd name="connsiteY6" fmla="*/ 2459096 h 4520382"/>
              <a:gd name="connsiteX7" fmla="*/ 1242458 w 6484630"/>
              <a:gd name="connsiteY7" fmla="*/ 1291106 h 4520382"/>
              <a:gd name="connsiteX8" fmla="*/ 5851236 w 6484630"/>
              <a:gd name="connsiteY8" fmla="*/ 56188 h 4520382"/>
              <a:gd name="connsiteX9" fmla="*/ 6282382 w 6484630"/>
              <a:gd name="connsiteY9" fmla="*/ 6 h 4520382"/>
              <a:gd name="connsiteX0" fmla="*/ 6303118 w 6505366"/>
              <a:gd name="connsiteY0" fmla="*/ 6 h 4520382"/>
              <a:gd name="connsiteX1" fmla="*/ 6487326 w 6505366"/>
              <a:gd name="connsiteY1" fmla="*/ 12452 h 4520382"/>
              <a:gd name="connsiteX2" fmla="*/ 6505366 w 6505366"/>
              <a:gd name="connsiteY2" fmla="*/ 4520382 h 4520382"/>
              <a:gd name="connsiteX3" fmla="*/ 5314921 w 6505366"/>
              <a:gd name="connsiteY3" fmla="*/ 3611075 h 4520382"/>
              <a:gd name="connsiteX4" fmla="*/ 3403868 w 6505366"/>
              <a:gd name="connsiteY4" fmla="*/ 4092287 h 4520382"/>
              <a:gd name="connsiteX5" fmla="*/ 468116 w 6505366"/>
              <a:gd name="connsiteY5" fmla="*/ 3866945 h 4520382"/>
              <a:gd name="connsiteX6" fmla="*/ 93818 w 6505366"/>
              <a:gd name="connsiteY6" fmla="*/ 2459096 h 4520382"/>
              <a:gd name="connsiteX7" fmla="*/ 1263194 w 6505366"/>
              <a:gd name="connsiteY7" fmla="*/ 1291106 h 4520382"/>
              <a:gd name="connsiteX8" fmla="*/ 5871972 w 6505366"/>
              <a:gd name="connsiteY8" fmla="*/ 56188 h 4520382"/>
              <a:gd name="connsiteX9" fmla="*/ 6303118 w 6505366"/>
              <a:gd name="connsiteY9" fmla="*/ 6 h 4520382"/>
              <a:gd name="connsiteX0" fmla="*/ 6303118 w 6505366"/>
              <a:gd name="connsiteY0" fmla="*/ 6 h 4520382"/>
              <a:gd name="connsiteX1" fmla="*/ 6487326 w 6505366"/>
              <a:gd name="connsiteY1" fmla="*/ 12452 h 4520382"/>
              <a:gd name="connsiteX2" fmla="*/ 6505366 w 6505366"/>
              <a:gd name="connsiteY2" fmla="*/ 4520382 h 4520382"/>
              <a:gd name="connsiteX3" fmla="*/ 5314921 w 6505366"/>
              <a:gd name="connsiteY3" fmla="*/ 3611075 h 4520382"/>
              <a:gd name="connsiteX4" fmla="*/ 3403868 w 6505366"/>
              <a:gd name="connsiteY4" fmla="*/ 4092287 h 4520382"/>
              <a:gd name="connsiteX5" fmla="*/ 468116 w 6505366"/>
              <a:gd name="connsiteY5" fmla="*/ 3866945 h 4520382"/>
              <a:gd name="connsiteX6" fmla="*/ 93818 w 6505366"/>
              <a:gd name="connsiteY6" fmla="*/ 2459096 h 4520382"/>
              <a:gd name="connsiteX7" fmla="*/ 1263194 w 6505366"/>
              <a:gd name="connsiteY7" fmla="*/ 1291106 h 4520382"/>
              <a:gd name="connsiteX8" fmla="*/ 5871972 w 6505366"/>
              <a:gd name="connsiteY8" fmla="*/ 56188 h 4520382"/>
              <a:gd name="connsiteX9" fmla="*/ 6303118 w 6505366"/>
              <a:gd name="connsiteY9" fmla="*/ 6 h 4520382"/>
              <a:gd name="connsiteX0" fmla="*/ 6303118 w 6505366"/>
              <a:gd name="connsiteY0" fmla="*/ 6 h 4092287"/>
              <a:gd name="connsiteX1" fmla="*/ 6487326 w 6505366"/>
              <a:gd name="connsiteY1" fmla="*/ 12452 h 4092287"/>
              <a:gd name="connsiteX2" fmla="*/ 6505366 w 6505366"/>
              <a:gd name="connsiteY2" fmla="*/ 3618716 h 4092287"/>
              <a:gd name="connsiteX3" fmla="*/ 5314921 w 6505366"/>
              <a:gd name="connsiteY3" fmla="*/ 3611075 h 4092287"/>
              <a:gd name="connsiteX4" fmla="*/ 3403868 w 6505366"/>
              <a:gd name="connsiteY4" fmla="*/ 4092287 h 4092287"/>
              <a:gd name="connsiteX5" fmla="*/ 468116 w 6505366"/>
              <a:gd name="connsiteY5" fmla="*/ 3866945 h 4092287"/>
              <a:gd name="connsiteX6" fmla="*/ 93818 w 6505366"/>
              <a:gd name="connsiteY6" fmla="*/ 2459096 h 4092287"/>
              <a:gd name="connsiteX7" fmla="*/ 1263194 w 6505366"/>
              <a:gd name="connsiteY7" fmla="*/ 1291106 h 4092287"/>
              <a:gd name="connsiteX8" fmla="*/ 5871972 w 6505366"/>
              <a:gd name="connsiteY8" fmla="*/ 56188 h 4092287"/>
              <a:gd name="connsiteX9" fmla="*/ 6303118 w 6505366"/>
              <a:gd name="connsiteY9" fmla="*/ 6 h 4092287"/>
              <a:gd name="connsiteX0" fmla="*/ 6300859 w 6503107"/>
              <a:gd name="connsiteY0" fmla="*/ 6 h 3911487"/>
              <a:gd name="connsiteX1" fmla="*/ 6485067 w 6503107"/>
              <a:gd name="connsiteY1" fmla="*/ 12452 h 3911487"/>
              <a:gd name="connsiteX2" fmla="*/ 6503107 w 6503107"/>
              <a:gd name="connsiteY2" fmla="*/ 3618716 h 3911487"/>
              <a:gd name="connsiteX3" fmla="*/ 5312662 w 6503107"/>
              <a:gd name="connsiteY3" fmla="*/ 3611075 h 3911487"/>
              <a:gd name="connsiteX4" fmla="*/ 3347489 w 6503107"/>
              <a:gd name="connsiteY4" fmla="*/ 3664378 h 3911487"/>
              <a:gd name="connsiteX5" fmla="*/ 465857 w 6503107"/>
              <a:gd name="connsiteY5" fmla="*/ 3866945 h 3911487"/>
              <a:gd name="connsiteX6" fmla="*/ 91559 w 6503107"/>
              <a:gd name="connsiteY6" fmla="*/ 2459096 h 3911487"/>
              <a:gd name="connsiteX7" fmla="*/ 1260935 w 6503107"/>
              <a:gd name="connsiteY7" fmla="*/ 1291106 h 3911487"/>
              <a:gd name="connsiteX8" fmla="*/ 5869713 w 6503107"/>
              <a:gd name="connsiteY8" fmla="*/ 56188 h 3911487"/>
              <a:gd name="connsiteX9" fmla="*/ 6300859 w 6503107"/>
              <a:gd name="connsiteY9" fmla="*/ 6 h 3911487"/>
              <a:gd name="connsiteX0" fmla="*/ 6300859 w 6503107"/>
              <a:gd name="connsiteY0" fmla="*/ 6 h 3924901"/>
              <a:gd name="connsiteX1" fmla="*/ 6485067 w 6503107"/>
              <a:gd name="connsiteY1" fmla="*/ 12452 h 3924901"/>
              <a:gd name="connsiteX2" fmla="*/ 6503107 w 6503107"/>
              <a:gd name="connsiteY2" fmla="*/ 3618716 h 3924901"/>
              <a:gd name="connsiteX3" fmla="*/ 5312662 w 6503107"/>
              <a:gd name="connsiteY3" fmla="*/ 3611075 h 3924901"/>
              <a:gd name="connsiteX4" fmla="*/ 3347489 w 6503107"/>
              <a:gd name="connsiteY4" fmla="*/ 3664378 h 3924901"/>
              <a:gd name="connsiteX5" fmla="*/ 465857 w 6503107"/>
              <a:gd name="connsiteY5" fmla="*/ 3866945 h 3924901"/>
              <a:gd name="connsiteX6" fmla="*/ 91559 w 6503107"/>
              <a:gd name="connsiteY6" fmla="*/ 2459096 h 3924901"/>
              <a:gd name="connsiteX7" fmla="*/ 1260935 w 6503107"/>
              <a:gd name="connsiteY7" fmla="*/ 1291106 h 3924901"/>
              <a:gd name="connsiteX8" fmla="*/ 5869713 w 6503107"/>
              <a:gd name="connsiteY8" fmla="*/ 56188 h 3924901"/>
              <a:gd name="connsiteX9" fmla="*/ 6300859 w 6503107"/>
              <a:gd name="connsiteY9" fmla="*/ 6 h 392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3107" h="3924901">
                <a:moveTo>
                  <a:pt x="6300859" y="6"/>
                </a:moveTo>
                <a:lnTo>
                  <a:pt x="6485067" y="12452"/>
                </a:lnTo>
                <a:cubicBezTo>
                  <a:pt x="6491080" y="1515095"/>
                  <a:pt x="6497094" y="2116073"/>
                  <a:pt x="6503107" y="3618716"/>
                </a:cubicBezTo>
                <a:lnTo>
                  <a:pt x="5312662" y="3611075"/>
                </a:lnTo>
                <a:lnTo>
                  <a:pt x="3347489" y="3664378"/>
                </a:lnTo>
                <a:cubicBezTo>
                  <a:pt x="1710629" y="3683557"/>
                  <a:pt x="1008512" y="4067825"/>
                  <a:pt x="465857" y="3866945"/>
                </a:cubicBezTo>
                <a:cubicBezTo>
                  <a:pt x="-76798" y="3666065"/>
                  <a:pt x="-60190" y="3031737"/>
                  <a:pt x="91559" y="2459096"/>
                </a:cubicBezTo>
                <a:cubicBezTo>
                  <a:pt x="244396" y="1890524"/>
                  <a:pt x="691447" y="1443700"/>
                  <a:pt x="1260935" y="1291106"/>
                </a:cubicBezTo>
                <a:lnTo>
                  <a:pt x="5869713" y="56188"/>
                </a:lnTo>
                <a:cubicBezTo>
                  <a:pt x="6012085" y="18039"/>
                  <a:pt x="6157024" y="-357"/>
                  <a:pt x="6300859" y="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5"/>
          <a:stretch/>
        </p:blipFill>
        <p:spPr>
          <a:xfrm>
            <a:off x="4895273" y="-15055"/>
            <a:ext cx="7296727" cy="68730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0409" y="1994294"/>
            <a:ext cx="82726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0070C0"/>
                </a:solidFill>
                <a:latin typeface="Ubuntu" panose="020B0504030602030204" pitchFamily="34" charset="0"/>
              </a:rPr>
              <a:t>Образование </a:t>
            </a:r>
          </a:p>
          <a:p>
            <a:r>
              <a:rPr lang="ru-RU" sz="8000" b="1" dirty="0">
                <a:solidFill>
                  <a:srgbClr val="0070C0"/>
                </a:solidFill>
                <a:latin typeface="Ubuntu" panose="020B0504030602030204" pitchFamily="34" charset="0"/>
              </a:rPr>
              <a:t>в сфере </a:t>
            </a:r>
            <a:r>
              <a:rPr lang="en-US" sz="80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endParaRPr lang="ru-RU" sz="8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736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 preferRelativeResize="0"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t="9542" r="76" b="32677"/>
          <a:stretch/>
        </p:blipFill>
        <p:spPr>
          <a:xfrm>
            <a:off x="0" y="2152073"/>
            <a:ext cx="12192000" cy="4705927"/>
          </a:xfrm>
        </p:spPr>
      </p:pic>
      <p:sp>
        <p:nvSpPr>
          <p:cNvPr id="4" name="TextBox 3"/>
          <p:cNvSpPr txBox="1"/>
          <p:nvPr/>
        </p:nvSpPr>
        <p:spPr>
          <a:xfrm>
            <a:off x="397164" y="240145"/>
            <a:ext cx="11397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Международный саммит ООН</a:t>
            </a:r>
            <a:r>
              <a:rPr lang="en-US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WSIS 2017</a:t>
            </a:r>
          </a:p>
        </p:txBody>
      </p:sp>
    </p:spTree>
    <p:extLst>
      <p:ext uri="{BB962C8B-B14F-4D97-AF65-F5344CB8AC3E}">
        <p14:creationId xmlns:p14="http://schemas.microsoft.com/office/powerpoint/2010/main" val="10428435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64" y="3468020"/>
            <a:ext cx="7847701" cy="287712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4137839"/>
            <a:ext cx="4223084" cy="813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0" y="3065963"/>
            <a:ext cx="4223084" cy="813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0" y="2033297"/>
            <a:ext cx="4223084" cy="813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0" y="987098"/>
            <a:ext cx="4223084" cy="813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79269" y="1039387"/>
            <a:ext cx="3473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Улучшается успеваемость </a:t>
            </a:r>
            <a:endParaRPr lang="en-US" b="1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в школе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269" y="2077731"/>
            <a:ext cx="3489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Более серьезное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отношение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к компьютеру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8815" y="3273218"/>
            <a:ext cx="249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Профориентация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24225" y="4359911"/>
            <a:ext cx="271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Личностные навыки 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15" y="-114823"/>
            <a:ext cx="951825" cy="42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70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8" b="27668"/>
          <a:stretch>
            <a:fillRect/>
          </a:stretch>
        </p:blipFill>
        <p:spPr>
          <a:xfrm>
            <a:off x="0" y="-1"/>
            <a:ext cx="12192000" cy="3629891"/>
          </a:xfrm>
        </p:spPr>
      </p:pic>
      <p:sp>
        <p:nvSpPr>
          <p:cNvPr id="18" name="Rectangle 17"/>
          <p:cNvSpPr/>
          <p:nvPr/>
        </p:nvSpPr>
        <p:spPr>
          <a:xfrm>
            <a:off x="1909748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 18"/>
          <p:cNvSpPr/>
          <p:nvPr/>
        </p:nvSpPr>
        <p:spPr>
          <a:xfrm>
            <a:off x="4772704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35660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/>
          <p:cNvSpPr txBox="1"/>
          <p:nvPr/>
        </p:nvSpPr>
        <p:spPr>
          <a:xfrm>
            <a:off x="2243556" y="3619500"/>
            <a:ext cx="197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Знакомство 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с Академией</a:t>
            </a:r>
          </a:p>
          <a:p>
            <a:pPr algn="ctr"/>
            <a:endParaRPr lang="ru-RU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06512" y="3619500"/>
            <a:ext cx="197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Экскурсия/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собеседование</a:t>
            </a:r>
          </a:p>
          <a:p>
            <a:pPr algn="ctr"/>
            <a:endParaRPr lang="ru-RU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5804" y="3619500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Индивидуальные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консультации</a:t>
            </a:r>
          </a:p>
        </p:txBody>
      </p:sp>
    </p:spTree>
    <p:extLst>
      <p:ext uri="{BB962C8B-B14F-4D97-AF65-F5344CB8AC3E}">
        <p14:creationId xmlns:p14="http://schemas.microsoft.com/office/powerpoint/2010/main" val="11996316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3092" y="577924"/>
            <a:ext cx="5818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Компьютерная Академия ШАГ</a:t>
            </a:r>
            <a:endParaRPr lang="en-US" sz="28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algn="ctr"/>
            <a:r>
              <a:rPr lang="ru-RU" sz="28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Днепр</a:t>
            </a:r>
            <a:endParaRPr lang="ru-RU" sz="28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1066" y="2009422"/>
            <a:ext cx="498794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Открыт в </a:t>
            </a:r>
            <a:r>
              <a:rPr lang="ru-RU" dirty="0" smtClean="0">
                <a:latin typeface="Ubuntu" panose="020B0504030602030204" pitchFamily="34" charset="0"/>
              </a:rPr>
              <a:t>200</a:t>
            </a:r>
            <a:r>
              <a:rPr lang="en-US" dirty="0" smtClean="0">
                <a:latin typeface="Ubuntu" panose="020B0504030602030204" pitchFamily="34" charset="0"/>
              </a:rPr>
              <a:t>1</a:t>
            </a:r>
            <a:r>
              <a:rPr lang="ru-RU" dirty="0" smtClean="0">
                <a:latin typeface="Ubuntu" panose="020B0504030602030204" pitchFamily="34" charset="0"/>
              </a:rPr>
              <a:t> </a:t>
            </a:r>
            <a:r>
              <a:rPr lang="ru-RU" dirty="0">
                <a:latin typeface="Ubuntu" panose="020B0504030602030204" pitchFamily="34" charset="0"/>
              </a:rPr>
              <a:t>году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5000 выпускников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 smtClean="0">
                <a:latin typeface="Ubuntu" panose="020B0504030602030204" pitchFamily="34" charset="0"/>
              </a:rPr>
              <a:t>Первые </a:t>
            </a:r>
            <a:r>
              <a:rPr lang="ru-RU" dirty="0">
                <a:latin typeface="Ubuntu" panose="020B0504030602030204" pitchFamily="34" charset="0"/>
              </a:rPr>
              <a:t>места на международном чемпионате «Золотой байт</a:t>
            </a:r>
            <a:r>
              <a:rPr lang="ru-RU" dirty="0" smtClean="0">
                <a:latin typeface="Ubuntu" panose="020B0504030602030204" pitchFamily="34" charset="0"/>
              </a:rPr>
              <a:t>»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 smtClean="0">
                <a:latin typeface="Ubuntu" panose="020B0504030602030204" pitchFamily="34" charset="0"/>
              </a:rPr>
              <a:t>В декабре 2018 получил лицензию МОН и открыл </a:t>
            </a:r>
            <a:r>
              <a:rPr lang="en-US" dirty="0" smtClean="0">
                <a:latin typeface="Ubuntu" panose="020B0504030602030204" pitchFamily="34" charset="0"/>
              </a:rPr>
              <a:t>IT Step University Dnipro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 smtClean="0">
                <a:latin typeface="Ubuntu" panose="020B0504030602030204" pitchFamily="34" charset="0"/>
              </a:rPr>
              <a:t>В марте 2019 – открытие филиала на Левом берегу </a:t>
            </a:r>
            <a:r>
              <a:rPr lang="ru-RU" dirty="0" err="1" smtClean="0">
                <a:latin typeface="Ubuntu" panose="020B0504030602030204" pitchFamily="34" charset="0"/>
              </a:rPr>
              <a:t>г.Днепр</a:t>
            </a:r>
            <a:r>
              <a:rPr lang="ru-RU" dirty="0" smtClean="0">
                <a:latin typeface="Ubuntu" panose="020B0504030602030204" pitchFamily="34" charset="0"/>
              </a:rPr>
              <a:t>!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7"/>
          <a:stretch/>
        </p:blipFill>
        <p:spPr bwMode="auto">
          <a:xfrm>
            <a:off x="108065" y="310516"/>
            <a:ext cx="3203339" cy="360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128117"/>
            <a:ext cx="3241966" cy="192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" y="4077391"/>
            <a:ext cx="4551868" cy="268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3388544"/>
            <a:ext cx="3300989" cy="192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0527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1165" y="-594838"/>
            <a:ext cx="4917940" cy="73671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38294" y="886398"/>
            <a:ext cx="8201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Принципы обучения</a:t>
            </a:r>
          </a:p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в Малой Академии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3676100" y="3112574"/>
            <a:ext cx="2237857" cy="2508042"/>
            <a:chOff x="1909748" y="2319772"/>
            <a:chExt cx="2639292" cy="2957944"/>
          </a:xfrm>
        </p:grpSpPr>
        <p:sp>
          <p:nvSpPr>
            <p:cNvPr id="5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Универсальность</a:t>
              </a:r>
            </a:p>
          </p:txBody>
        </p:sp>
        <p:pic>
          <p:nvPicPr>
            <p:cNvPr id="7" name="Picture 5" descr="G:\ШАГ\презентация\ПЕРЕДЕЛКА POWER POINT\ДОД МКА презентация\Материал\иконки-для-сайта-2018-2sdf.png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325" y="2810778"/>
              <a:ext cx="1400138" cy="1400137"/>
            </a:xfrm>
            <a:prstGeom prst="rect">
              <a:avLst/>
            </a:prstGeom>
            <a:noFill/>
          </p:spPr>
        </p:pic>
      </p:grpSp>
      <p:grpSp>
        <p:nvGrpSpPr>
          <p:cNvPr id="8" name="Группа 7"/>
          <p:cNvGrpSpPr/>
          <p:nvPr/>
        </p:nvGrpSpPr>
        <p:grpSpPr>
          <a:xfrm>
            <a:off x="6539056" y="3112574"/>
            <a:ext cx="2237857" cy="2508042"/>
            <a:chOff x="4772704" y="2319772"/>
            <a:chExt cx="2639292" cy="2957944"/>
          </a:xfrm>
        </p:grpSpPr>
        <p:sp>
          <p:nvSpPr>
            <p:cNvPr id="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33951" y="4339114"/>
              <a:ext cx="2362201" cy="617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Индивидуальный</a:t>
              </a:r>
            </a:p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подход</a:t>
              </a:r>
            </a:p>
          </p:txBody>
        </p:sp>
        <p:pic>
          <p:nvPicPr>
            <p:cNvPr id="11" name="Picture 3" descr="G:\ШАГ\презентация\ПЕРЕДЕЛКА POWER POINT\ДОД МКА презентация\Материал\иконки-для-сайта-2018-22323.png"/>
            <p:cNvPicPr>
              <a:picLocks noChangeAspect="1" noChangeArrowheads="1"/>
            </p:cNvPicPr>
            <p:nvPr/>
          </p:nvPicPr>
          <p:blipFill>
            <a:blip r:embed="rId6">
              <a:grayscl/>
            </a:blip>
            <a:srcRect/>
            <a:stretch>
              <a:fillRect/>
            </a:stretch>
          </p:blipFill>
          <p:spPr bwMode="auto">
            <a:xfrm>
              <a:off x="5392281" y="2810777"/>
              <a:ext cx="1400138" cy="1400137"/>
            </a:xfrm>
            <a:prstGeom prst="rect">
              <a:avLst/>
            </a:prstGeom>
            <a:noFill/>
          </p:spPr>
        </p:pic>
      </p:grpSp>
      <p:grpSp>
        <p:nvGrpSpPr>
          <p:cNvPr id="12" name="Группа 11"/>
          <p:cNvGrpSpPr/>
          <p:nvPr/>
        </p:nvGrpSpPr>
        <p:grpSpPr>
          <a:xfrm>
            <a:off x="9402012" y="3112574"/>
            <a:ext cx="2237857" cy="2508042"/>
            <a:chOff x="7635660" y="2319772"/>
            <a:chExt cx="2639292" cy="2957944"/>
          </a:xfrm>
        </p:grpSpPr>
        <p:sp>
          <p:nvSpPr>
            <p:cNvPr id="13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5804" y="4314914"/>
              <a:ext cx="234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Безопасность</a:t>
              </a:r>
            </a:p>
          </p:txBody>
        </p:sp>
        <p:pic>
          <p:nvPicPr>
            <p:cNvPr id="15" name="Picture 4" descr="G:\ШАГ\презентация\ПЕРЕДЕЛКА POWER POINT\ДОД МКА презентация\Материал\иконки-для-сайта-2018-23434.png"/>
            <p:cNvPicPr>
              <a:picLocks noChangeAspect="1" noChangeArrowheads="1"/>
            </p:cNvPicPr>
            <p:nvPr/>
          </p:nvPicPr>
          <p:blipFill>
            <a:blip r:embed="rId7">
              <a:grayscl/>
            </a:blip>
            <a:srcRect/>
            <a:stretch>
              <a:fillRect/>
            </a:stretch>
          </p:blipFill>
          <p:spPr bwMode="auto">
            <a:xfrm>
              <a:off x="8255237" y="2810776"/>
              <a:ext cx="1400138" cy="14001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057610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 err="1">
                <a:solidFill>
                  <a:schemeClr val="bg1"/>
                </a:solidFill>
              </a:rPr>
              <a:t>Пномпен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18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стран</a:t>
            </a:r>
            <a:endParaRPr lang="ru-RU" sz="3600" b="1" dirty="0">
              <a:latin typeface="Ubuntu Light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978587" y="4444370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>
                <a:latin typeface="Ubuntu" panose="020B0504030602030204" pitchFamily="34" charset="0"/>
              </a:rPr>
              <a:t>65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 err="1">
                <a:solidFill>
                  <a:schemeClr val="bg1"/>
                </a:solidFill>
              </a:rPr>
              <a:t>Тихуана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510521" y="5799253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филиалов</a:t>
            </a:r>
            <a:endParaRPr lang="ru-RU" sz="3600" b="1" dirty="0">
              <a:latin typeface="Ubuntu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172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Дмитрий </a:t>
            </a:r>
            <a:r>
              <a:rPr lang="ru-RU" dirty="0" err="1">
                <a:solidFill>
                  <a:schemeClr val="bg1"/>
                </a:solidFill>
                <a:latin typeface="Ubuntu" panose="020B0504030602030204" pitchFamily="34" charset="0"/>
              </a:rPr>
              <a:t>Корчевский</a:t>
            </a:r>
            <a:endParaRPr lang="en-US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Основатель и генеральный директор</a:t>
            </a: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59916" cy="1981333"/>
            <a:chOff x="3229352" y="3987912"/>
            <a:chExt cx="4859916" cy="1981333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71465" y="46458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3927384" y="4480933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Ubuntu" panose="020B0504030602030204" pitchFamily="34" charset="0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277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4" b="27664"/>
          <a:stretch>
            <a:fillRect/>
          </a:stretch>
        </p:blipFill>
        <p:spPr/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Забота </a:t>
              </a:r>
            </a:p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12284727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3173" y="127248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Ubuntu" panose="020B0504030602030204" pitchFamily="34" charset="0"/>
              </a:rPr>
              <a:t>8-14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18318" y="438863"/>
            <a:ext cx="396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Секретная Лаборатория </a:t>
            </a:r>
          </a:p>
          <a:p>
            <a:r>
              <a:rPr lang="en-US" dirty="0">
                <a:latin typeface="Ubuntu" panose="020B0504030602030204" pitchFamily="34" charset="0"/>
              </a:rPr>
              <a:t>X-Lab</a:t>
            </a:r>
            <a:endParaRPr lang="ru-RU" dirty="0">
              <a:latin typeface="Ubuntu" panose="020B05040306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22919" y="762029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3173" y="1194985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8</a:t>
            </a:r>
            <a:r>
              <a:rPr lang="ru-RU" sz="6600" b="1" dirty="0" smtClean="0">
                <a:latin typeface="Ubuntu" panose="020B0504030602030204" pitchFamily="34" charset="0"/>
              </a:rPr>
              <a:t>-1</a:t>
            </a:r>
            <a:r>
              <a:rPr lang="en-US" sz="6600" b="1" dirty="0">
                <a:latin typeface="Ubuntu" panose="020B0504030602030204" pitchFamily="34" charset="0"/>
              </a:rPr>
              <a:t>4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8316" y="1524058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Малая Компьютерная </a:t>
            </a:r>
          </a:p>
          <a:p>
            <a:r>
              <a:rPr lang="ru-RU" dirty="0">
                <a:latin typeface="Ubuntu" panose="020B0504030602030204" pitchFamily="34" charset="0"/>
              </a:rPr>
              <a:t>Академия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2919" y="1801057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3172" y="2262722"/>
            <a:ext cx="2428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13</a:t>
            </a:r>
            <a:r>
              <a:rPr lang="ru-RU" sz="6600" b="1" dirty="0">
                <a:latin typeface="Ubuntu" panose="020B0504030602030204" pitchFamily="34" charset="0"/>
              </a:rPr>
              <a:t>-1</a:t>
            </a:r>
            <a:r>
              <a:rPr lang="en-US" sz="6600" b="1" dirty="0">
                <a:latin typeface="Ubuntu" panose="020B0504030602030204" pitchFamily="34" charset="0"/>
              </a:rPr>
              <a:t>6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46896" y="2553371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Junior Business</a:t>
            </a:r>
            <a:r>
              <a:rPr lang="ru-RU" dirty="0">
                <a:latin typeface="Ubuntu" panose="020B0504030602030204" pitchFamily="34" charset="0"/>
              </a:rPr>
              <a:t> </a:t>
            </a:r>
          </a:p>
          <a:p>
            <a:r>
              <a:rPr lang="en-US" dirty="0">
                <a:latin typeface="Ubuntu" panose="020B0504030602030204" pitchFamily="34" charset="0"/>
              </a:rPr>
              <a:t>Academy</a:t>
            </a:r>
            <a:endParaRPr lang="ru-RU" dirty="0">
              <a:latin typeface="Ubuntu" panose="020B05040306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46783" y="2884244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3172" y="3325203"/>
            <a:ext cx="2505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16</a:t>
            </a:r>
            <a:r>
              <a:rPr lang="ru-RU" sz="6600" b="1" dirty="0">
                <a:latin typeface="Ubuntu" panose="020B0504030602030204" pitchFamily="34" charset="0"/>
              </a:rPr>
              <a:t>-</a:t>
            </a:r>
            <a:r>
              <a:rPr lang="en-US" sz="6600" b="1" dirty="0">
                <a:latin typeface="Ubuntu" panose="020B0504030602030204" pitchFamily="34" charset="0"/>
              </a:rPr>
              <a:t>55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46896" y="3616879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IT Step </a:t>
            </a:r>
            <a:endParaRPr lang="ru-RU" dirty="0">
              <a:latin typeface="Ubuntu" panose="020B0504030602030204" pitchFamily="34" charset="0"/>
            </a:endParaRPr>
          </a:p>
          <a:p>
            <a:r>
              <a:rPr lang="ru-RU" dirty="0">
                <a:latin typeface="Ubuntu" panose="020B0504030602030204" pitchFamily="34" charset="0"/>
              </a:rPr>
              <a:t>Университет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46783" y="3940045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3173" y="4433199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15</a:t>
            </a:r>
            <a:r>
              <a:rPr lang="ru-RU" sz="6600" b="1" dirty="0">
                <a:latin typeface="Ubuntu" panose="020B0504030602030204" pitchFamily="34" charset="0"/>
              </a:rPr>
              <a:t>-</a:t>
            </a:r>
            <a:r>
              <a:rPr lang="en-US" sz="6600" b="1" dirty="0">
                <a:latin typeface="Ubuntu" panose="020B0504030602030204" pitchFamily="34" charset="0"/>
              </a:rPr>
              <a:t>55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46896" y="4664031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Профессиональное Компьютерное</a:t>
            </a:r>
          </a:p>
          <a:p>
            <a:r>
              <a:rPr lang="ru-RU" dirty="0">
                <a:latin typeface="Ubuntu" panose="020B0504030602030204" pitchFamily="34" charset="0"/>
              </a:rPr>
              <a:t>образование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27732" y="5056690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3173" y="5495680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Ubuntu" panose="020B0504030602030204" pitchFamily="34" charset="0"/>
              </a:rPr>
              <a:t>15-60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46896" y="5826843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Специализированные </a:t>
            </a:r>
          </a:p>
          <a:p>
            <a:r>
              <a:rPr lang="ru-RU" dirty="0">
                <a:latin typeface="Ubuntu" panose="020B0504030602030204" pitchFamily="34" charset="0"/>
              </a:rPr>
              <a:t>курсы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46783" y="6103842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0" y="0"/>
            <a:ext cx="239324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01" y="-807190"/>
            <a:ext cx="5115680" cy="76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8" grpId="0"/>
      <p:bldP spid="5" grpId="0"/>
      <p:bldP spid="13" grpId="0"/>
      <p:bldP spid="19" grpId="0"/>
      <p:bldP spid="6" grpId="0"/>
      <p:bldP spid="14" grpId="0"/>
      <p:bldP spid="20" grpId="0"/>
      <p:bldP spid="7" grpId="0"/>
      <p:bldP spid="15" grpId="0"/>
      <p:bldP spid="21" grpId="0"/>
      <p:bldP spid="8" grpId="0"/>
      <p:bldP spid="16" grpId="0"/>
      <p:bldP spid="22" grpId="0"/>
      <p:bldP spid="9" grpId="0"/>
      <p:bldP spid="17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0"/>
            <a:ext cx="239324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056364" y="420380"/>
            <a:ext cx="6667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Ubuntu" panose="020B0504030602030204" pitchFamily="34" charset="0"/>
              </a:rPr>
              <a:t>Малая Компьютерная Академия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6891435" y="4085352"/>
            <a:ext cx="2324100" cy="1719591"/>
            <a:chOff x="5670183" y="4084651"/>
            <a:chExt cx="2324100" cy="1719591"/>
          </a:xfrm>
        </p:grpSpPr>
        <p:sp>
          <p:nvSpPr>
            <p:cNvPr id="4" name="TextBox 3"/>
            <p:cNvSpPr txBox="1"/>
            <p:nvPr/>
          </p:nvSpPr>
          <p:spPr>
            <a:xfrm>
              <a:off x="5670183" y="4185108"/>
              <a:ext cx="23241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latin typeface="Ubuntu" panose="020B0504030602030204" pitchFamily="34" charset="0"/>
                </a:rPr>
                <a:t>9-12</a:t>
              </a:r>
              <a:endParaRPr lang="ru-RU" sz="8000" b="1" dirty="0">
                <a:latin typeface="Ubuntu" panose="020B050403060203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70183" y="5342577"/>
              <a:ext cx="22383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Обучение 5 лет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03683" y="4084651"/>
              <a:ext cx="833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000" dirty="0"/>
                <a:t>лет</a:t>
              </a:r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9215499" y="4082647"/>
            <a:ext cx="2857500" cy="1719592"/>
            <a:chOff x="8582025" y="4080538"/>
            <a:chExt cx="2857500" cy="1719592"/>
          </a:xfrm>
        </p:grpSpPr>
        <p:sp>
          <p:nvSpPr>
            <p:cNvPr id="5" name="TextBox 4"/>
            <p:cNvSpPr txBox="1"/>
            <p:nvPr/>
          </p:nvSpPr>
          <p:spPr>
            <a:xfrm>
              <a:off x="8582025" y="4180995"/>
              <a:ext cx="28575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 smtClean="0">
                  <a:latin typeface="Ubuntu" panose="020B0504030602030204" pitchFamily="34" charset="0"/>
                </a:rPr>
                <a:t>13-14</a:t>
              </a:r>
              <a:endParaRPr lang="ru-RU" sz="8000" b="1" dirty="0">
                <a:latin typeface="Ubuntu" panose="020B050403060203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53476" y="5338465"/>
              <a:ext cx="25669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Обучение 3 года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87025" y="4080538"/>
              <a:ext cx="833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000" dirty="0"/>
                <a:t>лет</a:t>
              </a: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301" y="259273"/>
            <a:ext cx="6598727" cy="65987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39394" y="4167596"/>
            <a:ext cx="2324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Ubuntu" panose="020B0504030602030204" pitchFamily="34" charset="0"/>
              </a:rPr>
              <a:t>8</a:t>
            </a:r>
            <a:endParaRPr lang="ru-RU" sz="8000" b="1" dirty="0"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9493" y="4076442"/>
            <a:ext cx="833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/>
              <a:t>лет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1366" y="5325407"/>
            <a:ext cx="2566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Обучение </a:t>
            </a:r>
            <a:r>
              <a:rPr lang="en-US" sz="2400" dirty="0" smtClean="0"/>
              <a:t>1</a:t>
            </a:r>
            <a:r>
              <a:rPr lang="ru-RU" sz="2400" dirty="0" smtClean="0"/>
              <a:t> год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446166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24210</TotalTime>
  <Words>572</Words>
  <Application>Microsoft Office PowerPoint</Application>
  <PresentationFormat>Widescreen</PresentationFormat>
  <Paragraphs>261</Paragraphs>
  <Slides>40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Специальное оформление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</dc:creator>
  <cp:lastModifiedBy>max</cp:lastModifiedBy>
  <cp:revision>474</cp:revision>
  <dcterms:created xsi:type="dcterms:W3CDTF">2016-03-02T03:51:58Z</dcterms:created>
  <dcterms:modified xsi:type="dcterms:W3CDTF">2019-02-15T12:06:15Z</dcterms:modified>
</cp:coreProperties>
</file>